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73" r:id="rId2"/>
    <p:sldId id="326" r:id="rId3"/>
    <p:sldId id="325" r:id="rId4"/>
    <p:sldId id="277" r:id="rId5"/>
    <p:sldId id="321" r:id="rId6"/>
    <p:sldId id="327" r:id="rId7"/>
    <p:sldId id="330" r:id="rId8"/>
    <p:sldId id="331" r:id="rId9"/>
    <p:sldId id="342" r:id="rId10"/>
    <p:sldId id="332" r:id="rId11"/>
    <p:sldId id="287" r:id="rId12"/>
    <p:sldId id="341" r:id="rId13"/>
    <p:sldId id="336" r:id="rId14"/>
    <p:sldId id="337" r:id="rId15"/>
    <p:sldId id="343" r:id="rId16"/>
    <p:sldId id="338" r:id="rId17"/>
    <p:sldId id="339" r:id="rId18"/>
    <p:sldId id="340" r:id="rId19"/>
    <p:sldId id="329" r:id="rId20"/>
    <p:sldId id="333" r:id="rId21"/>
    <p:sldId id="344" r:id="rId22"/>
    <p:sldId id="334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92CE"/>
    <a:srgbClr val="FFFFFF"/>
    <a:srgbClr val="4777D9"/>
    <a:srgbClr val="3E6AB7"/>
    <a:srgbClr val="4472C4"/>
    <a:srgbClr val="CDDBE8"/>
    <a:srgbClr val="E4EBF3"/>
    <a:srgbClr val="89A8E7"/>
    <a:srgbClr val="002864"/>
    <a:srgbClr val="070D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2597" autoAdjust="0"/>
  </p:normalViewPr>
  <p:slideViewPr>
    <p:cSldViewPr snapToGrid="0">
      <p:cViewPr>
        <p:scale>
          <a:sx n="50" d="100"/>
          <a:sy n="50" d="100"/>
        </p:scale>
        <p:origin x="1982" y="69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382CA-46F8-4256-8421-6E5D0EA5841F}" type="datetimeFigureOut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EAB4B0-63AB-4111-B193-95E7A0A8D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661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AB4B0-63AB-4111-B193-95E7A0A8D59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3838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6B5A2-9755-41B4-9B4F-9881EE6EBA6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737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AB4B0-63AB-4111-B193-95E7A0A8D59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911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AB4B0-63AB-4111-B193-95E7A0A8D59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682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7E73B-C923-A440-88C2-304E8852D9D9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89803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AB4B0-63AB-4111-B193-95E7A0A8D59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6226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AB4B0-63AB-4111-B193-95E7A0A8D59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679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AB4B0-63AB-4111-B193-95E7A0A8D59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269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AB4B0-63AB-4111-B193-95E7A0A8D59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863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AB4B0-63AB-4111-B193-95E7A0A8D59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266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AB4B0-63AB-4111-B193-95E7A0A8D59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953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AB4B0-63AB-4111-B193-95E7A0A8D59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113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AB4B0-63AB-4111-B193-95E7A0A8D59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813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7E73B-C923-A440-88C2-304E8852D9D9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2671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7E73B-C923-A440-88C2-304E8852D9D9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9357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5346E3-AE9B-4FBB-B4F7-49B2CEA2EC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D983699-534A-410B-BB8D-9D82DB9CDE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72FF80-C329-4B65-B411-4A418BCAF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8FAD1-815C-4D61-BE2F-680EA9F3AEF6}" type="datetimeFigureOut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D721B3-8AAD-4166-8E92-111F350AE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2290B6-7E7B-4D00-9273-927E7A0F4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E9DC3-D9A2-484A-BDF7-B0DBF2C41A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538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D1ECFB-D633-415D-8264-17AF860B4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325099-6E72-4C79-87F4-04F59B57D5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A81A3F-27C1-4767-92C0-C54CE37D6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8FAD1-815C-4D61-BE2F-680EA9F3AEF6}" type="datetimeFigureOut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9CED41-9E1E-4050-B52F-6B9745B07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D3F382-50B9-4AAA-88C8-F97FAEDE9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E9DC3-D9A2-484A-BDF7-B0DBF2C41A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9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97BA12-57CB-439D-B061-EE1117B924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34022F4-818D-45E4-8EA0-6238955FC2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69DC27-00F8-4845-8A2D-F5EA620EA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8FAD1-815C-4D61-BE2F-680EA9F3AEF6}" type="datetimeFigureOut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F9FBF5-FFD9-4569-9445-8CD9C34AC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1173CB-4C4F-411F-978C-B04DE6EF6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E9DC3-D9A2-484A-BDF7-B0DBF2C41A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723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043E51-09A8-466A-A99F-E787CE421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D352BC-3960-4CDD-A3DB-D49A975BB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A08156-DF16-4650-A0AC-85EB8384E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8FAD1-815C-4D61-BE2F-680EA9F3AEF6}" type="datetimeFigureOut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A19570-7FDD-4449-B907-FEBD3F7CD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82A6BC-D2EA-43EA-AEFC-C89C057C7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E9DC3-D9A2-484A-BDF7-B0DBF2C41A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052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C8992B-3DE6-49BB-808C-8F3BBE93D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0A2498-2676-44D9-A387-C55F57D9D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5809B8-6850-4CB0-9BF5-845A7D328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8FAD1-815C-4D61-BE2F-680EA9F3AEF6}" type="datetimeFigureOut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3BEFAC-9DDF-46E6-AF6D-9986735F4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48CC5E-6A26-4D4E-ADB0-55A727BB9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E9DC3-D9A2-484A-BDF7-B0DBF2C41A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835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C7D08E-A7B6-45F7-8AA8-DD8BCABBC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F867C3-739E-4155-BDF3-BBDB2866BA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191632-73A8-4D22-A747-F33767EF1F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0AD506-BE41-471E-A3C4-79E998039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8FAD1-815C-4D61-BE2F-680EA9F3AEF6}" type="datetimeFigureOut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7AAE9C-AE7E-493C-896F-FA49E6C02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2E9CAC-406A-4402-A729-F74B67C3D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E9DC3-D9A2-484A-BDF7-B0DBF2C41A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076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70FAC4-55F7-4CD3-94CD-ADEC38396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69D4AE-D70F-4D97-9BE8-730B90E8A1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21FD26-1254-476C-9B3E-FA578BF588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4205611-01CE-492E-90EA-3C186B02E7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888BBD-12A8-43A1-B619-60DB213FE0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202C877-B78A-497B-96F1-134A9DADE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8FAD1-815C-4D61-BE2F-680EA9F3AEF6}" type="datetimeFigureOut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1B39CFB-77AC-46AD-85DF-7E1909EE5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2C345F-ADED-4D43-BDCE-A1F6AD445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E9DC3-D9A2-484A-BDF7-B0DBF2C41A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527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4CF895-ECC9-48B3-A16D-D204A55DF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B18438B-5169-4A29-9660-C1AED09E5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8FAD1-815C-4D61-BE2F-680EA9F3AEF6}" type="datetimeFigureOut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D86796-CEBA-4555-9DF8-6C14F34BB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EDEE7A-F8DE-48B2-870F-A8E51FDA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E9DC3-D9A2-484A-BDF7-B0DBF2C41A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702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6D66592-41C9-4D57-945D-16640FF12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8FAD1-815C-4D61-BE2F-680EA9F3AEF6}" type="datetimeFigureOut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C7BFF3A-B424-4FC3-A1C3-D44AD52A4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433A70-738A-4D50-96F3-280132691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E9DC3-D9A2-484A-BDF7-B0DBF2C41A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778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6F3AEB-5D17-49A2-A728-A080021A7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845A3D-ECA8-4350-A563-875B993F3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79FDD3-6CC0-47B6-BD7C-3CA852F13E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393401-D2BC-40EF-899A-2880E6829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8FAD1-815C-4D61-BE2F-680EA9F3AEF6}" type="datetimeFigureOut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A4BD5B-55DE-418A-9028-C0A9EF8E2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F607C0-D5F9-493E-BF5A-D0228C5A6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E9DC3-D9A2-484A-BDF7-B0DBF2C41A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405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F4DCC0-DF91-4EB9-85EB-C45B1A8A6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0EF04F1-5D0A-43E8-ACF4-0EE792804A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E80EBE-391C-4D44-B5CB-2DE9216DBE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EABEEB-526B-4B6D-864C-75321D7F7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8FAD1-815C-4D61-BE2F-680EA9F3AEF6}" type="datetimeFigureOut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8B0C9D-D38B-4033-9BCE-065289C71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C1016F-060B-4EED-BF84-AE517450D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E9DC3-D9A2-484A-BDF7-B0DBF2C41A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331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28AC078-20C5-4ACD-B049-0CA2D45D4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42E004-ACAB-44D0-9625-C72AA28B8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C1ED08-A270-4392-92FF-CB42455552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8FAD1-815C-4D61-BE2F-680EA9F3AEF6}" type="datetimeFigureOut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E9F3BF-96CD-4138-80A8-F4F0D4847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A7EE5F-5C03-488A-BA02-BD207844E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E9DC3-D9A2-484A-BDF7-B0DBF2C41A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488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18" Type="http://schemas.openxmlformats.org/officeDocument/2006/relationships/image" Target="../media/image45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jpe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3.png"/><Relationship Id="rId20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svg"/><Relationship Id="rId15" Type="http://schemas.openxmlformats.org/officeDocument/2006/relationships/image" Target="../media/image42.png"/><Relationship Id="rId10" Type="http://schemas.openxmlformats.org/officeDocument/2006/relationships/image" Target="../media/image38.png"/><Relationship Id="rId19" Type="http://schemas.openxmlformats.org/officeDocument/2006/relationships/image" Target="../media/image46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hyperlink" Target="https://helmetjs.github.io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13" Type="http://schemas.microsoft.com/office/2007/relationships/hdphoto" Target="../media/hdphoto8.wdp"/><Relationship Id="rId3" Type="http://schemas.openxmlformats.org/officeDocument/2006/relationships/image" Target="../media/image48.jpeg"/><Relationship Id="rId7" Type="http://schemas.openxmlformats.org/officeDocument/2006/relationships/hyperlink" Target="https://ko.photo-ac.com/photo/1109007/%EB%B9%84%EC%A6%88%EB%8B%88%EC%8A%A4-%EC%9D%B4%EB%AF%B8%EC%A7%80-%EC%95%85%EC%88%98%ED%95%98%EB%8A%94-%EB%82%A8%EC%9E%90" TargetMode="External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microsoft.com/office/2007/relationships/hdphoto" Target="../media/hdphoto7.wdp"/><Relationship Id="rId5" Type="http://schemas.openxmlformats.org/officeDocument/2006/relationships/image" Target="../media/image49.jpeg"/><Relationship Id="rId15" Type="http://schemas.openxmlformats.org/officeDocument/2006/relationships/image" Target="../media/image54.png"/><Relationship Id="rId10" Type="http://schemas.openxmlformats.org/officeDocument/2006/relationships/image" Target="../media/image51.jpeg"/><Relationship Id="rId4" Type="http://schemas.openxmlformats.org/officeDocument/2006/relationships/hyperlink" Target="http://www.google.co.kr/url?sa=i&amp;rct=j&amp;q=&amp;esrc=s&amp;source=images&amp;cd=&amp;cad=rja&amp;uact=8&amp;ved=0ahUKEwjNzLXji9LYAhWLppQKHQnOC_MQjRwIBw&amp;url=http://www.veritas-a.com/news/articleView.html?idxno%3D9653&amp;psig=AOvVaw0lfhstLRDTpzWLQN6UFfHk&amp;ust=1515835053603407" TargetMode="External"/><Relationship Id="rId9" Type="http://schemas.openxmlformats.org/officeDocument/2006/relationships/hyperlink" Target="http://www.google.co.kr/url?sa=i&amp;rct=j&amp;q=&amp;esrc=s&amp;source=images&amp;cd=&amp;cad=rja&amp;uact=8&amp;ved=0ahUKEwjCqKqXnNLYAhVFipQKHWXtC94QjRwIBw&amp;url=http://m.moneys.mt.co.kr/view.html?no%3D2017092809238079218&amp;psig=AOvVaw0PAlc15o97Uo98f1pEePwv&amp;ust=1515839454319462" TargetMode="External"/><Relationship Id="rId1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90302C-6BC2-49FB-A589-6075B537DA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15731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208CDAD-649F-4D82-9F78-7FE430E116A8}"/>
              </a:ext>
            </a:extLst>
          </p:cNvPr>
          <p:cNvSpPr/>
          <p:nvPr/>
        </p:nvSpPr>
        <p:spPr>
          <a:xfrm>
            <a:off x="-11" y="1"/>
            <a:ext cx="12192000" cy="6857999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777D9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D1C3F1D-EE48-4504-A072-8D7F39216726}"/>
              </a:ext>
            </a:extLst>
          </p:cNvPr>
          <p:cNvGrpSpPr/>
          <p:nvPr/>
        </p:nvGrpSpPr>
        <p:grpSpPr>
          <a:xfrm>
            <a:off x="2705757" y="1310716"/>
            <a:ext cx="6780463" cy="707886"/>
            <a:chOff x="3375254" y="1574070"/>
            <a:chExt cx="5424509" cy="70788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7579C4C-833A-47C6-B318-EDB95EE07C64}"/>
                </a:ext>
              </a:extLst>
            </p:cNvPr>
            <p:cNvSpPr txBox="1"/>
            <p:nvPr/>
          </p:nvSpPr>
          <p:spPr>
            <a:xfrm>
              <a:off x="3375254" y="1574070"/>
              <a:ext cx="54061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중 장년층의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제 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의 삶을 위한 컴퓨터 모바일 교육 어플리케이션</a:t>
              </a: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65EC03DF-B16D-4708-87E8-DADC7807B805}"/>
                </a:ext>
              </a:extLst>
            </p:cNvPr>
            <p:cNvCxnSpPr/>
            <p:nvPr/>
          </p:nvCxnSpPr>
          <p:spPr>
            <a:xfrm>
              <a:off x="3375254" y="1644171"/>
              <a:ext cx="0" cy="19835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2B83E424-FB87-45FB-BD51-18AD347B1D0B}"/>
                </a:ext>
              </a:extLst>
            </p:cNvPr>
            <p:cNvCxnSpPr/>
            <p:nvPr/>
          </p:nvCxnSpPr>
          <p:spPr>
            <a:xfrm>
              <a:off x="8799763" y="1644171"/>
              <a:ext cx="0" cy="19835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4A9691-B53E-4071-B49E-47359A90A48F}"/>
              </a:ext>
            </a:extLst>
          </p:cNvPr>
          <p:cNvGrpSpPr/>
          <p:nvPr/>
        </p:nvGrpSpPr>
        <p:grpSpPr>
          <a:xfrm>
            <a:off x="4048468" y="2331671"/>
            <a:ext cx="4095064" cy="3215613"/>
            <a:chOff x="4141675" y="2331671"/>
            <a:chExt cx="4095064" cy="3215613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2AB917C-7EE5-4EEF-AD5E-AC56D93ACA02}"/>
                </a:ext>
              </a:extLst>
            </p:cNvPr>
            <p:cNvGrpSpPr/>
            <p:nvPr/>
          </p:nvGrpSpPr>
          <p:grpSpPr>
            <a:xfrm>
              <a:off x="4141675" y="2331671"/>
              <a:ext cx="4095064" cy="3215613"/>
              <a:chOff x="4141675" y="2331671"/>
              <a:chExt cx="4095064" cy="3215613"/>
            </a:xfrm>
          </p:grpSpPr>
          <p:sp>
            <p:nvSpPr>
              <p:cNvPr id="15" name="모서리가 둥근 직사각형 2">
                <a:extLst>
                  <a:ext uri="{FF2B5EF4-FFF2-40B4-BE49-F238E27FC236}">
                    <a16:creationId xmlns:a16="http://schemas.microsoft.com/office/drawing/2014/main" id="{A039C09E-AFF9-4A10-8AE5-2C9D9962144B}"/>
                  </a:ext>
                </a:extLst>
              </p:cNvPr>
              <p:cNvSpPr/>
              <p:nvPr/>
            </p:nvSpPr>
            <p:spPr>
              <a:xfrm>
                <a:off x="4920929" y="2331671"/>
                <a:ext cx="2465992" cy="2465988"/>
              </a:xfrm>
              <a:prstGeom prst="roundRect">
                <a:avLst/>
              </a:prstGeom>
              <a:solidFill>
                <a:schemeClr val="tx2">
                  <a:lumMod val="50000"/>
                  <a:alpha val="3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33E0BCC-0EA7-49B2-B62A-EF08B0EACA83}"/>
                  </a:ext>
                </a:extLst>
              </p:cNvPr>
              <p:cNvSpPr txBox="1"/>
              <p:nvPr/>
            </p:nvSpPr>
            <p:spPr>
              <a:xfrm>
                <a:off x="4141675" y="4993286"/>
                <a:ext cx="409506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30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라운드OTF Bold" pitchFamily="34" charset="-127"/>
                    <a:ea typeface="나눔스퀘어라운드OTF Bold" pitchFamily="34" charset="-127"/>
                  </a:rPr>
                  <a:t>컴</a:t>
                </a:r>
                <a:r>
                  <a:rPr lang="ko-KR" altLang="en-US" sz="30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라운드OTF Light" pitchFamily="34" charset="-127"/>
                    <a:ea typeface="나눔스퀘어라운드OTF Light" pitchFamily="34" charset="-127"/>
                  </a:rPr>
                  <a:t>퓨터 </a:t>
                </a:r>
                <a:r>
                  <a:rPr lang="ko-KR" altLang="en-US" sz="30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라운드OTF Bold" pitchFamily="34" charset="-127"/>
                    <a:ea typeface="나눔스퀘어라운드OTF Bold" pitchFamily="34" charset="-127"/>
                  </a:rPr>
                  <a:t>만</a:t>
                </a:r>
                <a:r>
                  <a:rPr lang="ko-KR" altLang="en-US" sz="30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라운드OTF Light" pitchFamily="34" charset="-127"/>
                    <a:ea typeface="나눔스퀘어라운드OTF Light" pitchFamily="34" charset="-127"/>
                  </a:rPr>
                  <a:t>학도</a:t>
                </a:r>
              </a:p>
            </p:txBody>
          </p:sp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DCF5301-07D4-4F93-8129-B42A76E78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3379" y="2700569"/>
              <a:ext cx="1970697" cy="1630595"/>
            </a:xfrm>
            <a:prstGeom prst="rect">
              <a:avLst/>
            </a:prstGeom>
          </p:spPr>
        </p:pic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4F321A38-01AE-4354-8363-6C8AFDAD4783}"/>
                </a:ext>
              </a:extLst>
            </p:cNvPr>
            <p:cNvSpPr/>
            <p:nvPr/>
          </p:nvSpPr>
          <p:spPr>
            <a:xfrm>
              <a:off x="4920929" y="2331671"/>
              <a:ext cx="2465992" cy="2465988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761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Kim\Desktop\IE002126093_STD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5" t="8373" r="1365" b="8644"/>
          <a:stretch/>
        </p:blipFill>
        <p:spPr bwMode="auto">
          <a:xfrm>
            <a:off x="-126268" y="-1"/>
            <a:ext cx="12318268" cy="692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126268" y="-1"/>
            <a:ext cx="12318268" cy="6926039"/>
          </a:xfrm>
          <a:prstGeom prst="rect">
            <a:avLst/>
          </a:prstGeom>
          <a:solidFill>
            <a:srgbClr val="060B1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131244-9EA4-4F30-A3E4-12903D5DE411}"/>
              </a:ext>
            </a:extLst>
          </p:cNvPr>
          <p:cNvSpPr txBox="1"/>
          <p:nvPr/>
        </p:nvSpPr>
        <p:spPr>
          <a:xfrm>
            <a:off x="2378318" y="2678188"/>
            <a:ext cx="7479639" cy="1470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시간과 공간의 제약 없이 우리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777D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엄마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777D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777D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아빠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편리하게 컴퓨터를 배울 수는 없을까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4F547C55-7648-4D97-97E2-F7365464FFA3}"/>
              </a:ext>
            </a:extLst>
          </p:cNvPr>
          <p:cNvSpPr txBox="1">
            <a:spLocks/>
          </p:cNvSpPr>
          <p:nvPr/>
        </p:nvSpPr>
        <p:spPr>
          <a:xfrm>
            <a:off x="370588" y="345985"/>
            <a:ext cx="2007730" cy="7721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ko-KR" sz="18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Solution</a:t>
            </a:r>
            <a:b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　</a:t>
            </a:r>
            <a:b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테마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타겟</a:t>
            </a:r>
            <a:endParaRPr lang="en-US" altLang="ko-KR" sz="1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5838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2BD5614-360B-4905-BA37-CE4F0FB5AEB4}"/>
              </a:ext>
            </a:extLst>
          </p:cNvPr>
          <p:cNvSpPr txBox="1"/>
          <p:nvPr/>
        </p:nvSpPr>
        <p:spPr>
          <a:xfrm>
            <a:off x="3791949" y="1502550"/>
            <a:ext cx="4608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ㅣ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중 장년층을 위한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ICT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교육 서비스 플랫폼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ㅣ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E1472F8-37F6-4ABD-A78C-5019FFF95AA0}"/>
              </a:ext>
            </a:extLst>
          </p:cNvPr>
          <p:cNvGrpSpPr/>
          <p:nvPr/>
        </p:nvGrpSpPr>
        <p:grpSpPr>
          <a:xfrm>
            <a:off x="4318746" y="2372360"/>
            <a:ext cx="3554508" cy="3029346"/>
            <a:chOff x="4399587" y="2518728"/>
            <a:chExt cx="3392825" cy="289155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BD06FE0-305D-42CB-BF54-8A70D3B37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5691" y="2518728"/>
              <a:ext cx="2240618" cy="224061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76AC13-A2FA-4347-941A-05C73DD8BE26}"/>
                </a:ext>
              </a:extLst>
            </p:cNvPr>
            <p:cNvSpPr txBox="1"/>
            <p:nvPr/>
          </p:nvSpPr>
          <p:spPr>
            <a:xfrm>
              <a:off x="4399587" y="4887059"/>
              <a:ext cx="33928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E6AB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컴퓨터 만학도</a:t>
              </a:r>
            </a:p>
          </p:txBody>
        </p:sp>
      </p:grpSp>
      <p:sp>
        <p:nvSpPr>
          <p:cNvPr id="13" name="부제목 2">
            <a:extLst>
              <a:ext uri="{FF2B5EF4-FFF2-40B4-BE49-F238E27FC236}">
                <a16:creationId xmlns:a16="http://schemas.microsoft.com/office/drawing/2014/main" id="{6E76A471-760C-4469-AC31-017994793F7E}"/>
              </a:ext>
            </a:extLst>
          </p:cNvPr>
          <p:cNvSpPr txBox="1">
            <a:spLocks/>
          </p:cNvSpPr>
          <p:nvPr/>
        </p:nvSpPr>
        <p:spPr>
          <a:xfrm>
            <a:off x="370588" y="345984"/>
            <a:ext cx="2007730" cy="9435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ko-KR" sz="18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Application</a:t>
            </a:r>
            <a:b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　</a:t>
            </a:r>
            <a:b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4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컴만</a:t>
            </a:r>
            <a:endParaRPr lang="en-US" altLang="ko-KR" sz="1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9710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F8B22BF-07E0-4E5D-BB69-16ACE7065F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" t="4820" r="1554" b="39"/>
          <a:stretch/>
        </p:blipFill>
        <p:spPr>
          <a:xfrm>
            <a:off x="-306915" y="-1341120"/>
            <a:ext cx="12836310" cy="10649066"/>
          </a:xfrm>
          <a:prstGeom prst="rect">
            <a:avLst/>
          </a:prstGeom>
        </p:spPr>
      </p:pic>
      <p:sp>
        <p:nvSpPr>
          <p:cNvPr id="7" name="부제목 2">
            <a:extLst>
              <a:ext uri="{FF2B5EF4-FFF2-40B4-BE49-F238E27FC236}">
                <a16:creationId xmlns:a16="http://schemas.microsoft.com/office/drawing/2014/main" id="{DF348D50-934E-4FB1-94E2-31CDEEF907A3}"/>
              </a:ext>
            </a:extLst>
          </p:cNvPr>
          <p:cNvSpPr txBox="1">
            <a:spLocks/>
          </p:cNvSpPr>
          <p:nvPr/>
        </p:nvSpPr>
        <p:spPr>
          <a:xfrm>
            <a:off x="370588" y="345984"/>
            <a:ext cx="2007730" cy="9435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ko-KR" altLang="en-US" sz="18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컴만</a:t>
            </a:r>
            <a:b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　</a:t>
            </a:r>
            <a:b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소개</a:t>
            </a:r>
            <a:endParaRPr lang="en-US" altLang="ko-KR" sz="1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841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>
            <a:extLst>
              <a:ext uri="{FF2B5EF4-FFF2-40B4-BE49-F238E27FC236}">
                <a16:creationId xmlns:a16="http://schemas.microsoft.com/office/drawing/2014/main" id="{638CE466-31DC-461E-A9E3-47E0EBDEC6C9}"/>
              </a:ext>
            </a:extLst>
          </p:cNvPr>
          <p:cNvSpPr/>
          <p:nvPr/>
        </p:nvSpPr>
        <p:spPr>
          <a:xfrm>
            <a:off x="2486303" y="2356002"/>
            <a:ext cx="2145996" cy="2145996"/>
          </a:xfrm>
          <a:prstGeom prst="ellipse">
            <a:avLst/>
          </a:prstGeom>
          <a:solidFill>
            <a:srgbClr val="477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618B03E8-C4EF-4BB1-B591-D2B6FD906371}"/>
              </a:ext>
            </a:extLst>
          </p:cNvPr>
          <p:cNvSpPr/>
          <p:nvPr/>
        </p:nvSpPr>
        <p:spPr>
          <a:xfrm>
            <a:off x="7578271" y="2378651"/>
            <a:ext cx="2145996" cy="2145996"/>
          </a:xfrm>
          <a:prstGeom prst="ellipse">
            <a:avLst/>
          </a:prstGeom>
          <a:solidFill>
            <a:srgbClr val="477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11B940A8-2120-4B30-9D2A-86AC9D232439}"/>
              </a:ext>
            </a:extLst>
          </p:cNvPr>
          <p:cNvSpPr txBox="1">
            <a:spLocks/>
          </p:cNvSpPr>
          <p:nvPr/>
        </p:nvSpPr>
        <p:spPr>
          <a:xfrm>
            <a:off x="370588" y="345984"/>
            <a:ext cx="2007730" cy="9435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ko-KR" altLang="en-US" sz="18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컴만</a:t>
            </a:r>
            <a:b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　</a:t>
            </a:r>
            <a:b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개요</a:t>
            </a:r>
            <a:endParaRPr lang="en-US" altLang="ko-KR" sz="1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862C0F-E80D-4C71-98EC-19F5EC04CF9C}"/>
              </a:ext>
            </a:extLst>
          </p:cNvPr>
          <p:cNvSpPr txBox="1"/>
          <p:nvPr/>
        </p:nvSpPr>
        <p:spPr>
          <a:xfrm>
            <a:off x="2848641" y="3220817"/>
            <a:ext cx="1386272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9CD5E9-1309-4FE1-ABC9-8EBAB83E57FA}"/>
              </a:ext>
            </a:extLst>
          </p:cNvPr>
          <p:cNvSpPr txBox="1"/>
          <p:nvPr/>
        </p:nvSpPr>
        <p:spPr>
          <a:xfrm>
            <a:off x="7974301" y="3220819"/>
            <a:ext cx="1386272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공급자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7718773-BF52-452F-BDF7-2ECCE7A772B1}"/>
              </a:ext>
            </a:extLst>
          </p:cNvPr>
          <p:cNvCxnSpPr>
            <a:cxnSpLocks/>
          </p:cNvCxnSpPr>
          <p:nvPr/>
        </p:nvCxnSpPr>
        <p:spPr>
          <a:xfrm>
            <a:off x="5027105" y="3197191"/>
            <a:ext cx="2125437" cy="0"/>
          </a:xfrm>
          <a:prstGeom prst="straightConnector1">
            <a:avLst/>
          </a:prstGeom>
          <a:ln w="19050">
            <a:solidFill>
              <a:srgbClr val="4777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D2E348A-19B7-4142-A874-BE54DF38211E}"/>
              </a:ext>
            </a:extLst>
          </p:cNvPr>
          <p:cNvCxnSpPr>
            <a:cxnSpLocks/>
          </p:cNvCxnSpPr>
          <p:nvPr/>
        </p:nvCxnSpPr>
        <p:spPr>
          <a:xfrm flipH="1">
            <a:off x="5009193" y="3709313"/>
            <a:ext cx="2125437" cy="0"/>
          </a:xfrm>
          <a:prstGeom prst="straightConnector1">
            <a:avLst/>
          </a:prstGeom>
          <a:ln w="19050">
            <a:solidFill>
              <a:srgbClr val="4777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3C71AC3-C0FA-4239-9DE0-D936E8917A89}"/>
              </a:ext>
            </a:extLst>
          </p:cNvPr>
          <p:cNvSpPr txBox="1"/>
          <p:nvPr/>
        </p:nvSpPr>
        <p:spPr>
          <a:xfrm>
            <a:off x="5345741" y="2623733"/>
            <a:ext cx="138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777D9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강의료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C71AC3-C0FA-4239-9DE0-D936E8917A89}"/>
              </a:ext>
            </a:extLst>
          </p:cNvPr>
          <p:cNvSpPr txBox="1"/>
          <p:nvPr/>
        </p:nvSpPr>
        <p:spPr>
          <a:xfrm>
            <a:off x="5345739" y="3852102"/>
            <a:ext cx="138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777D9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강의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47AB24-74A8-408C-916B-EB77AE0AF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039" y="2153604"/>
            <a:ext cx="473675" cy="4736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339424C-EF8E-4519-8AA0-FEB9A70D4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675" y="4189878"/>
            <a:ext cx="675552" cy="675552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A52EDAC6-E2A1-4114-B90F-B777B5362697}"/>
              </a:ext>
            </a:extLst>
          </p:cNvPr>
          <p:cNvSpPr/>
          <p:nvPr/>
        </p:nvSpPr>
        <p:spPr>
          <a:xfrm>
            <a:off x="7643218" y="2443598"/>
            <a:ext cx="2016102" cy="2016102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7311D64-BCB5-484D-BA44-C3900C10798E}"/>
              </a:ext>
            </a:extLst>
          </p:cNvPr>
          <p:cNvSpPr/>
          <p:nvPr/>
        </p:nvSpPr>
        <p:spPr>
          <a:xfrm>
            <a:off x="2554704" y="2415012"/>
            <a:ext cx="2016102" cy="2016102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797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부제목 2">
            <a:extLst>
              <a:ext uri="{FF2B5EF4-FFF2-40B4-BE49-F238E27FC236}">
                <a16:creationId xmlns:a16="http://schemas.microsoft.com/office/drawing/2014/main" id="{A023FFF7-819D-4933-B7DD-E945672A0F87}"/>
              </a:ext>
            </a:extLst>
          </p:cNvPr>
          <p:cNvSpPr txBox="1">
            <a:spLocks/>
          </p:cNvSpPr>
          <p:nvPr/>
        </p:nvSpPr>
        <p:spPr>
          <a:xfrm>
            <a:off x="370588" y="345984"/>
            <a:ext cx="2007730" cy="9435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ko-KR" altLang="en-US" sz="18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컴만</a:t>
            </a:r>
            <a:b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　</a:t>
            </a:r>
            <a:b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교육 컨텐츠</a:t>
            </a:r>
            <a:endParaRPr lang="en-US" altLang="ko-KR" sz="1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AD0064D-528A-4E0C-9D89-8442BC9EA810}"/>
              </a:ext>
            </a:extLst>
          </p:cNvPr>
          <p:cNvGrpSpPr/>
          <p:nvPr/>
        </p:nvGrpSpPr>
        <p:grpSpPr>
          <a:xfrm>
            <a:off x="2665863" y="1544462"/>
            <a:ext cx="6860274" cy="4024292"/>
            <a:chOff x="2759831" y="1521327"/>
            <a:chExt cx="6699634" cy="393006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3BAD6F-0C16-4086-8DA6-176069AA035F}"/>
                </a:ext>
              </a:extLst>
            </p:cNvPr>
            <p:cNvSpPr txBox="1"/>
            <p:nvPr/>
          </p:nvSpPr>
          <p:spPr>
            <a:xfrm>
              <a:off x="5053896" y="4829632"/>
              <a:ext cx="20532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596DCF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인터넷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6DC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9EFB7B5-139F-4FEB-9989-A6D7F4EF60F7}"/>
                </a:ext>
              </a:extLst>
            </p:cNvPr>
            <p:cNvSpPr txBox="1"/>
            <p:nvPr/>
          </p:nvSpPr>
          <p:spPr>
            <a:xfrm>
              <a:off x="7288075" y="4829632"/>
              <a:ext cx="21713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596DCF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황혼 프로젝트 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6DC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D8FFE69-D41C-4FFF-BE29-78240842F081}"/>
                </a:ext>
              </a:extLst>
            </p:cNvPr>
            <p:cNvSpPr txBox="1"/>
            <p:nvPr/>
          </p:nvSpPr>
          <p:spPr>
            <a:xfrm>
              <a:off x="2980463" y="4829632"/>
              <a:ext cx="1670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596DCF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프로그래밍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6DC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FF6FA71-06A3-40DD-8297-3AE508A13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2D5EFB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5307" y="3909392"/>
              <a:ext cx="728546" cy="72854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1F49450-7B95-432D-9497-FE04E7C04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2D5EFB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7972" y="3793726"/>
              <a:ext cx="901688" cy="901688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66C00C3B-D3D6-4A45-B571-C278BD6B6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2D5EFB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6593" y="3872881"/>
              <a:ext cx="682998" cy="682998"/>
            </a:xfrm>
            <a:prstGeom prst="rect">
              <a:avLst/>
            </a:prstGeom>
          </p:spPr>
        </p:pic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0C7AFDB1-02A9-4735-8411-845486E8D6D0}"/>
                </a:ext>
              </a:extLst>
            </p:cNvPr>
            <p:cNvSpPr/>
            <p:nvPr/>
          </p:nvSpPr>
          <p:spPr>
            <a:xfrm>
              <a:off x="5185798" y="3609580"/>
              <a:ext cx="1837042" cy="183704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9655FF-E412-41A4-BF04-63FA677315C4}"/>
                </a:ext>
              </a:extLst>
            </p:cNvPr>
            <p:cNvSpPr txBox="1"/>
            <p:nvPr/>
          </p:nvSpPr>
          <p:spPr>
            <a:xfrm>
              <a:off x="3277180" y="2814234"/>
              <a:ext cx="9348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596DCF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IT</a:t>
              </a: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596DCF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기기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6DC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6887FB-67C7-4ACC-AB4A-1CF51A189D45}"/>
                </a:ext>
              </a:extLst>
            </p:cNvPr>
            <p:cNvSpPr txBox="1"/>
            <p:nvPr/>
          </p:nvSpPr>
          <p:spPr>
            <a:xfrm>
              <a:off x="5216849" y="2808875"/>
              <a:ext cx="1670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596DCF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문서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6DC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19B8577-10DE-46FF-A33D-648F9FC73083}"/>
                </a:ext>
              </a:extLst>
            </p:cNvPr>
            <p:cNvSpPr txBox="1"/>
            <p:nvPr/>
          </p:nvSpPr>
          <p:spPr>
            <a:xfrm>
              <a:off x="7517009" y="2819585"/>
              <a:ext cx="1670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596DCF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디자인 툴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6DC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3E582BB-7B35-4774-828D-964518038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rgbClr val="2D5EFB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6478" y="1871678"/>
              <a:ext cx="731652" cy="731652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5AEF70A8-2564-4119-939F-5AAC8F512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rgbClr val="2D5EFB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6480" y="1866092"/>
              <a:ext cx="896278" cy="746898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52524ECD-B791-477D-B575-634BBE0C7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rgbClr val="2D5EFB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8035" y="1868646"/>
              <a:ext cx="731470" cy="723516"/>
            </a:xfrm>
            <a:prstGeom prst="rect">
              <a:avLst/>
            </a:prstGeom>
          </p:spPr>
        </p:pic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2D277A61-681A-4A53-8691-142185898390}"/>
                </a:ext>
              </a:extLst>
            </p:cNvPr>
            <p:cNvSpPr/>
            <p:nvPr/>
          </p:nvSpPr>
          <p:spPr>
            <a:xfrm>
              <a:off x="2759831" y="1526083"/>
              <a:ext cx="1837042" cy="183704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2DB9A2E2-D84C-483D-AB89-716D5F01478C}"/>
                </a:ext>
              </a:extLst>
            </p:cNvPr>
            <p:cNvSpPr/>
            <p:nvPr/>
          </p:nvSpPr>
          <p:spPr>
            <a:xfrm>
              <a:off x="5084449" y="1526083"/>
              <a:ext cx="1837042" cy="183704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73300A45-B136-44C4-B2F1-BC1C40F24C9F}"/>
                </a:ext>
              </a:extLst>
            </p:cNvPr>
            <p:cNvSpPr/>
            <p:nvPr/>
          </p:nvSpPr>
          <p:spPr>
            <a:xfrm>
              <a:off x="7348044" y="1521327"/>
              <a:ext cx="1837042" cy="183704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C6B5A29-A8D0-4155-947B-6615F9CEEA58}"/>
                </a:ext>
              </a:extLst>
            </p:cNvPr>
            <p:cNvSpPr/>
            <p:nvPr/>
          </p:nvSpPr>
          <p:spPr>
            <a:xfrm>
              <a:off x="7435847" y="3614349"/>
              <a:ext cx="1837042" cy="183704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4673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부제목 2">
            <a:extLst>
              <a:ext uri="{FF2B5EF4-FFF2-40B4-BE49-F238E27FC236}">
                <a16:creationId xmlns:a16="http://schemas.microsoft.com/office/drawing/2014/main" id="{A023FFF7-819D-4933-B7DD-E945672A0F87}"/>
              </a:ext>
            </a:extLst>
          </p:cNvPr>
          <p:cNvSpPr txBox="1">
            <a:spLocks/>
          </p:cNvSpPr>
          <p:nvPr/>
        </p:nvSpPr>
        <p:spPr>
          <a:xfrm>
            <a:off x="370588" y="345984"/>
            <a:ext cx="2007730" cy="9435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ko-KR" altLang="en-US" sz="18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컴만</a:t>
            </a:r>
            <a:b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　</a:t>
            </a:r>
            <a:b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교육 컨텐츠</a:t>
            </a:r>
            <a:endParaRPr lang="en-US" altLang="ko-KR" sz="1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EFB7B5-139F-4FEB-9989-A6D7F4EF60F7}"/>
              </a:ext>
            </a:extLst>
          </p:cNvPr>
          <p:cNvSpPr txBox="1"/>
          <p:nvPr/>
        </p:nvSpPr>
        <p:spPr>
          <a:xfrm>
            <a:off x="3640917" y="4896796"/>
            <a:ext cx="4910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6DC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황혼 프로젝트 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96DC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F49450-7B95-432D-9497-FE04E7C0486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2D5EF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497" y="2247464"/>
            <a:ext cx="2606999" cy="260699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3E5C5B4-8126-49CE-9416-7728D3E3E7B8}"/>
              </a:ext>
            </a:extLst>
          </p:cNvPr>
          <p:cNvSpPr txBox="1"/>
          <p:nvPr/>
        </p:nvSpPr>
        <p:spPr>
          <a:xfrm>
            <a:off x="3123638" y="1543028"/>
            <a:ext cx="594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ㅣ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중 장년층들의 재취업을 위한 프로젝트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ㅣ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169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87744E1-A9A7-4CDE-B21A-AAB86F42B1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0" t="2557" r="24884"/>
          <a:stretch/>
        </p:blipFill>
        <p:spPr>
          <a:xfrm>
            <a:off x="3853841" y="0"/>
            <a:ext cx="4484317" cy="8335829"/>
          </a:xfrm>
          <a:prstGeom prst="rect">
            <a:avLst/>
          </a:prstGeom>
        </p:spPr>
      </p:pic>
      <p:sp>
        <p:nvSpPr>
          <p:cNvPr id="7" name="부제목 2">
            <a:extLst>
              <a:ext uri="{FF2B5EF4-FFF2-40B4-BE49-F238E27FC236}">
                <a16:creationId xmlns:a16="http://schemas.microsoft.com/office/drawing/2014/main" id="{7E7D76E4-8FE5-43EA-AFFA-C27B1402AA69}"/>
              </a:ext>
            </a:extLst>
          </p:cNvPr>
          <p:cNvSpPr txBox="1">
            <a:spLocks/>
          </p:cNvSpPr>
          <p:nvPr/>
        </p:nvSpPr>
        <p:spPr>
          <a:xfrm>
            <a:off x="370588" y="345984"/>
            <a:ext cx="2007730" cy="9435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시연 영상</a:t>
            </a:r>
            <a:endParaRPr lang="en-US" altLang="ko-KR" sz="1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iOS video">
            <a:hlinkClick r:id="" action="ppaction://media"/>
            <a:extLst>
              <a:ext uri="{FF2B5EF4-FFF2-40B4-BE49-F238E27FC236}">
                <a16:creationId xmlns:a16="http://schemas.microsoft.com/office/drawing/2014/main" id="{81F8CAFC-D8D8-4AFE-9B13-37B4C050C9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00815" y="1123818"/>
            <a:ext cx="3259158" cy="583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1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E0CBCF2-7C16-41BF-AB36-0484B97845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88" t="2739" r="29763"/>
          <a:stretch/>
        </p:blipFill>
        <p:spPr>
          <a:xfrm>
            <a:off x="3694734" y="-51732"/>
            <a:ext cx="4668079" cy="8439291"/>
          </a:xfrm>
          <a:prstGeom prst="rect">
            <a:avLst/>
          </a:prstGeom>
        </p:spPr>
      </p:pic>
      <p:sp>
        <p:nvSpPr>
          <p:cNvPr id="5" name="부제목 2">
            <a:extLst>
              <a:ext uri="{FF2B5EF4-FFF2-40B4-BE49-F238E27FC236}">
                <a16:creationId xmlns:a16="http://schemas.microsoft.com/office/drawing/2014/main" id="{8EAD3FE4-37A3-41C2-BDD7-9E8254406B90}"/>
              </a:ext>
            </a:extLst>
          </p:cNvPr>
          <p:cNvSpPr txBox="1">
            <a:spLocks/>
          </p:cNvSpPr>
          <p:nvPr/>
        </p:nvSpPr>
        <p:spPr>
          <a:xfrm>
            <a:off x="370588" y="345984"/>
            <a:ext cx="2007730" cy="9435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시연 영상</a:t>
            </a:r>
            <a:endParaRPr lang="en-US" altLang="ko-KR" sz="1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0437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D9AD4BC3-9C24-47E9-8C7E-C601CF0EF554}"/>
              </a:ext>
            </a:extLst>
          </p:cNvPr>
          <p:cNvGrpSpPr/>
          <p:nvPr/>
        </p:nvGrpSpPr>
        <p:grpSpPr>
          <a:xfrm>
            <a:off x="1145294" y="1427650"/>
            <a:ext cx="3135607" cy="4887116"/>
            <a:chOff x="703334" y="1074953"/>
            <a:chExt cx="3135607" cy="488711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03B036E-203B-48D6-9131-C29D0B86750C}"/>
                </a:ext>
              </a:extLst>
            </p:cNvPr>
            <p:cNvSpPr txBox="1"/>
            <p:nvPr/>
          </p:nvSpPr>
          <p:spPr>
            <a:xfrm>
              <a:off x="762943" y="1074953"/>
              <a:ext cx="12438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Android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BB58242-AFE0-4BA3-88F0-149EAEE132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774" t="25030" r="7528" b="28371"/>
            <a:stretch/>
          </p:blipFill>
          <p:spPr>
            <a:xfrm>
              <a:off x="956191" y="2685574"/>
              <a:ext cx="2521531" cy="685561"/>
            </a:xfrm>
            <a:prstGeom prst="rect">
              <a:avLst/>
            </a:prstGeom>
          </p:spPr>
        </p:pic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5B8E971F-82AB-44AC-BDB4-06BDA7962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22948" y="3661792"/>
              <a:ext cx="1826066" cy="580933"/>
            </a:xfrm>
            <a:prstGeom prst="rect">
              <a:avLst/>
            </a:prstGeom>
          </p:spPr>
        </p:pic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5E599E12-27AF-4515-A5C8-BF4D3F6ADE7D}"/>
                </a:ext>
              </a:extLst>
            </p:cNvPr>
            <p:cNvGrpSpPr/>
            <p:nvPr/>
          </p:nvGrpSpPr>
          <p:grpSpPr>
            <a:xfrm>
              <a:off x="956843" y="1744256"/>
              <a:ext cx="1600490" cy="699081"/>
              <a:chOff x="455700" y="2444069"/>
              <a:chExt cx="2174293" cy="949714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12538237-4AF9-4A24-BF84-A198AAF002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5531" t="7838" r="46538" b="13438"/>
              <a:stretch/>
            </p:blipFill>
            <p:spPr>
              <a:xfrm>
                <a:off x="455700" y="2444069"/>
                <a:ext cx="1123200" cy="949714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C5233041-9AF9-45F5-AEEF-115B80C83E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1711" t="28126" r="28783" b="28619"/>
              <a:stretch/>
            </p:blipFill>
            <p:spPr>
              <a:xfrm>
                <a:off x="1368966" y="2510279"/>
                <a:ext cx="1261027" cy="838867"/>
              </a:xfrm>
              <a:prstGeom prst="rect">
                <a:avLst/>
              </a:prstGeom>
            </p:spPr>
          </p:pic>
        </p:grpSp>
        <p:pic>
          <p:nvPicPr>
            <p:cNvPr id="31" name="그래픽 30">
              <a:extLst>
                <a:ext uri="{FF2B5EF4-FFF2-40B4-BE49-F238E27FC236}">
                  <a16:creationId xmlns:a16="http://schemas.microsoft.com/office/drawing/2014/main" id="{C2A45A5B-F273-480C-9788-554E4E7B1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22948" y="4610314"/>
              <a:ext cx="2346061" cy="539391"/>
            </a:xfrm>
            <a:prstGeom prst="rect">
              <a:avLst/>
            </a:prstGeom>
          </p:spPr>
        </p:pic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3EEF5C8B-26B5-44E0-84BE-D00E25B7030A}"/>
                </a:ext>
              </a:extLst>
            </p:cNvPr>
            <p:cNvSpPr/>
            <p:nvPr/>
          </p:nvSpPr>
          <p:spPr>
            <a:xfrm>
              <a:off x="703334" y="1082035"/>
              <a:ext cx="3135607" cy="4880034"/>
            </a:xfrm>
            <a:prstGeom prst="roundRect">
              <a:avLst>
                <a:gd name="adj" fmla="val 1594"/>
              </a:avLst>
            </a:pr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78F06F2-41F8-429B-A03F-A6492548BBFC}"/>
              </a:ext>
            </a:extLst>
          </p:cNvPr>
          <p:cNvGrpSpPr/>
          <p:nvPr/>
        </p:nvGrpSpPr>
        <p:grpSpPr>
          <a:xfrm>
            <a:off x="4453914" y="1434731"/>
            <a:ext cx="3252247" cy="4890624"/>
            <a:chOff x="4501765" y="1071445"/>
            <a:chExt cx="3252247" cy="489062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41E7CAB-6154-4F5D-8B81-F1671FDE9BD1}"/>
                </a:ext>
              </a:extLst>
            </p:cNvPr>
            <p:cNvSpPr txBox="1"/>
            <p:nvPr/>
          </p:nvSpPr>
          <p:spPr>
            <a:xfrm>
              <a:off x="4520101" y="1071445"/>
              <a:ext cx="124382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Server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7EF5554-5D86-4EE9-A998-94FC77060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13066" y="1267633"/>
              <a:ext cx="1777896" cy="920061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8EDC113-B715-4C1C-8899-3093831D772C}"/>
                </a:ext>
              </a:extLst>
            </p:cNvPr>
            <p:cNvGrpSpPr/>
            <p:nvPr/>
          </p:nvGrpSpPr>
          <p:grpSpPr>
            <a:xfrm>
              <a:off x="5022138" y="2356295"/>
              <a:ext cx="2055077" cy="702465"/>
              <a:chOff x="541075" y="4091785"/>
              <a:chExt cx="2516399" cy="860154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9F58DCB0-BE19-4953-828A-6BA4281660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85610" y="4341072"/>
                <a:ext cx="1571864" cy="361579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DE843629-1D55-4A39-974E-2CDE022946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1075" y="4091785"/>
                <a:ext cx="860154" cy="860154"/>
              </a:xfrm>
              <a:prstGeom prst="rect">
                <a:avLst/>
              </a:prstGeom>
            </p:spPr>
          </p:pic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1940FE0A-1F96-4F10-831B-1AAF1364B6DC}"/>
                </a:ext>
              </a:extLst>
            </p:cNvPr>
            <p:cNvGrpSpPr/>
            <p:nvPr/>
          </p:nvGrpSpPr>
          <p:grpSpPr>
            <a:xfrm>
              <a:off x="5044061" y="3219904"/>
              <a:ext cx="1743232" cy="702465"/>
              <a:chOff x="4177392" y="4049494"/>
              <a:chExt cx="2219814" cy="894512"/>
            </a:xfrm>
          </p:grpSpPr>
          <p:pic>
            <p:nvPicPr>
              <p:cNvPr id="1026" name="Picture 2" descr="ssl에 대한 이미지 검색결과">
                <a:extLst>
                  <a:ext uri="{FF2B5EF4-FFF2-40B4-BE49-F238E27FC236}">
                    <a16:creationId xmlns:a16="http://schemas.microsoft.com/office/drawing/2014/main" id="{038A1A82-62D5-4C15-BF90-6FACAA695A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02" t="1290" r="6333" b="7843"/>
              <a:stretch/>
            </p:blipFill>
            <p:spPr bwMode="auto">
              <a:xfrm>
                <a:off x="4177392" y="4049494"/>
                <a:ext cx="860154" cy="8945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2A0EE05-BF50-4AC6-9E19-8A4284C03AFB}"/>
                  </a:ext>
                </a:extLst>
              </p:cNvPr>
              <p:cNvSpPr txBox="1"/>
              <p:nvPr/>
            </p:nvSpPr>
            <p:spPr>
              <a:xfrm>
                <a:off x="5121925" y="4083450"/>
                <a:ext cx="127528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elveticaNeueLT Std Blk Cn" panose="020B0806030702040204" pitchFamily="34" charset="0"/>
                    <a:ea typeface="휴먼둥근헤드라인" panose="02030504000101010101" pitchFamily="18" charset="-127"/>
                  </a:rPr>
                  <a:t>SSL</a:t>
                </a:r>
                <a:endParaRPr lang="ko-KR" alt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NeueLT Std Blk Cn" panose="020B0806030702040204" pitchFamily="34" charset="0"/>
                  <a:ea typeface="휴먼둥근헤드라인" panose="02030504000101010101" pitchFamily="18" charset="-127"/>
                </a:endParaRPr>
              </a:p>
            </p:txBody>
          </p:sp>
        </p:grpSp>
        <p:pic>
          <p:nvPicPr>
            <p:cNvPr id="1032" name="Picture 8" descr="jwt에 대한 이미지 검색결과">
              <a:extLst>
                <a:ext uri="{FF2B5EF4-FFF2-40B4-BE49-F238E27FC236}">
                  <a16:creationId xmlns:a16="http://schemas.microsoft.com/office/drawing/2014/main" id="{932A706E-FFC3-4B1A-B29B-0DBC2AB298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8978" y="4164262"/>
              <a:ext cx="2068055" cy="606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34FEF48-98C2-4EE7-9CE0-CE3630A08843}"/>
                </a:ext>
              </a:extLst>
            </p:cNvPr>
            <p:cNvGrpSpPr/>
            <p:nvPr/>
          </p:nvGrpSpPr>
          <p:grpSpPr>
            <a:xfrm>
              <a:off x="4960180" y="4949917"/>
              <a:ext cx="2587419" cy="744135"/>
              <a:chOff x="2714649" y="5865687"/>
              <a:chExt cx="2607345" cy="749866"/>
            </a:xfrm>
          </p:grpSpPr>
          <p:sp>
            <p:nvSpPr>
              <p:cNvPr id="43" name="Rectangle 9">
                <a:extLst>
                  <a:ext uri="{FF2B5EF4-FFF2-40B4-BE49-F238E27FC236}">
                    <a16:creationId xmlns:a16="http://schemas.microsoft.com/office/drawing/2014/main" id="{B81F2798-54C2-469E-96E8-5F6EB6F9BD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4514" y="5938417"/>
                <a:ext cx="1857480" cy="5847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ctr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3200" b="1" i="0" strike="noStrike" cap="none" normalizeH="0" baseline="0" dirty="0">
                    <a:ln>
                      <a:noFill/>
                    </a:ln>
                    <a:solidFill>
                      <a:schemeClr val="bg2">
                        <a:lumMod val="25000"/>
                      </a:schemeClr>
                    </a:solidFill>
                    <a:effectLst/>
                    <a:latin typeface="Georgia" panose="02040502050405020303" pitchFamily="18" charset="0"/>
                  </a:rPr>
                  <a:t>Helmet</a:t>
                </a:r>
                <a:endParaRPr kumimoji="0" lang="ko-KR" altLang="ko-KR" sz="3200" b="1" i="0" u="sng" strike="noStrike" cap="none" normalizeH="0" baseline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latin typeface="Georgia" panose="02040502050405020303" pitchFamily="18" charset="0"/>
                </a:endParaRPr>
              </a:p>
            </p:txBody>
          </p:sp>
          <p:pic>
            <p:nvPicPr>
              <p:cNvPr id="1034" name="Picture 10" descr="https://helmetjs.github.io/resources/logo.png">
                <a:hlinkClick r:id="rId14"/>
                <a:extLst>
                  <a:ext uri="{FF2B5EF4-FFF2-40B4-BE49-F238E27FC236}">
                    <a16:creationId xmlns:a16="http://schemas.microsoft.com/office/drawing/2014/main" id="{2497A914-F19A-4D67-A588-E67F89ECA3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14649" y="5865687"/>
                <a:ext cx="749866" cy="7498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75492AAC-EC7A-4D1F-A4CB-59C8F45B80B6}"/>
                </a:ext>
              </a:extLst>
            </p:cNvPr>
            <p:cNvSpPr/>
            <p:nvPr/>
          </p:nvSpPr>
          <p:spPr>
            <a:xfrm>
              <a:off x="4501765" y="1082035"/>
              <a:ext cx="3252247" cy="4880034"/>
            </a:xfrm>
            <a:prstGeom prst="roundRect">
              <a:avLst>
                <a:gd name="adj" fmla="val 1304"/>
              </a:avLst>
            </a:pr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4C41F11-1277-4A00-947B-F8CAE5FC2BCC}"/>
              </a:ext>
            </a:extLst>
          </p:cNvPr>
          <p:cNvSpPr txBox="1"/>
          <p:nvPr/>
        </p:nvSpPr>
        <p:spPr>
          <a:xfrm>
            <a:off x="7909620" y="3295162"/>
            <a:ext cx="1243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iOS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BB1A9E5-7AC4-4229-8BA6-63A24CE33D5E}"/>
              </a:ext>
            </a:extLst>
          </p:cNvPr>
          <p:cNvSpPr txBox="1"/>
          <p:nvPr/>
        </p:nvSpPr>
        <p:spPr>
          <a:xfrm>
            <a:off x="7919532" y="1439382"/>
            <a:ext cx="1777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Admin(WEB)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58ECD87-213B-42EF-803C-48EB8BA7AC9B}"/>
              </a:ext>
            </a:extLst>
          </p:cNvPr>
          <p:cNvGrpSpPr/>
          <p:nvPr/>
        </p:nvGrpSpPr>
        <p:grpSpPr>
          <a:xfrm>
            <a:off x="8480224" y="1909656"/>
            <a:ext cx="1998911" cy="658823"/>
            <a:chOff x="6943405" y="1877695"/>
            <a:chExt cx="2447625" cy="806715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82F8E293-8D0E-4239-B3AD-DA776D5FD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943405" y="1877695"/>
              <a:ext cx="806715" cy="806715"/>
            </a:xfrm>
            <a:prstGeom prst="rect">
              <a:avLst/>
            </a:prstGeom>
          </p:spPr>
        </p:pic>
        <p:pic>
          <p:nvPicPr>
            <p:cNvPr id="1028" name="Picture 4" descr="관련 이미지">
              <a:extLst>
                <a:ext uri="{FF2B5EF4-FFF2-40B4-BE49-F238E27FC236}">
                  <a16:creationId xmlns:a16="http://schemas.microsoft.com/office/drawing/2014/main" id="{DC1BBE97-9FC6-44FB-9072-0B434144CE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71" t="73433" r="22510" b="861"/>
            <a:stretch/>
          </p:blipFill>
          <p:spPr bwMode="auto">
            <a:xfrm>
              <a:off x="7750120" y="1968972"/>
              <a:ext cx="1640910" cy="589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2902AA81-F6B2-45C3-83FF-C34894862DF9}"/>
              </a:ext>
            </a:extLst>
          </p:cNvPr>
          <p:cNvSpPr/>
          <p:nvPr/>
        </p:nvSpPr>
        <p:spPr>
          <a:xfrm>
            <a:off x="7865251" y="1449971"/>
            <a:ext cx="3252247" cy="1388991"/>
          </a:xfrm>
          <a:prstGeom prst="roundRect">
            <a:avLst>
              <a:gd name="adj" fmla="val 4203"/>
            </a:avLst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B81A889-FBCA-4BE3-9A4B-01467CD30DCF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5495" r="9107"/>
          <a:stretch/>
        </p:blipFill>
        <p:spPr>
          <a:xfrm>
            <a:off x="8079467" y="5170484"/>
            <a:ext cx="2864220" cy="670794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0BDF7F14-10D6-4FFD-8FE5-80B1B7ED8BE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14779" y="4471123"/>
            <a:ext cx="2593596" cy="467964"/>
          </a:xfrm>
          <a:prstGeom prst="rect">
            <a:avLst/>
          </a:prstGeom>
        </p:spPr>
      </p:pic>
      <p:pic>
        <p:nvPicPr>
          <p:cNvPr id="1030" name="Picture 6" descr="관련 이미지">
            <a:extLst>
              <a:ext uri="{FF2B5EF4-FFF2-40B4-BE49-F238E27FC236}">
                <a16:creationId xmlns:a16="http://schemas.microsoft.com/office/drawing/2014/main" id="{A57FB1A4-BCE7-403A-BE8E-2416DB754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874" y="3697526"/>
            <a:ext cx="1899406" cy="66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D18AF35A-AFD3-4540-A159-82A68305DE25}"/>
              </a:ext>
            </a:extLst>
          </p:cNvPr>
          <p:cNvSpPr/>
          <p:nvPr/>
        </p:nvSpPr>
        <p:spPr>
          <a:xfrm>
            <a:off x="7871857" y="3307616"/>
            <a:ext cx="3252247" cy="3007150"/>
          </a:xfrm>
          <a:prstGeom prst="roundRect">
            <a:avLst>
              <a:gd name="adj" fmla="val 2009"/>
            </a:avLst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부제목 2">
            <a:extLst>
              <a:ext uri="{FF2B5EF4-FFF2-40B4-BE49-F238E27FC236}">
                <a16:creationId xmlns:a16="http://schemas.microsoft.com/office/drawing/2014/main" id="{B49B0F1F-5DAE-42D0-BA82-2BB27782598A}"/>
              </a:ext>
            </a:extLst>
          </p:cNvPr>
          <p:cNvSpPr txBox="1">
            <a:spLocks/>
          </p:cNvSpPr>
          <p:nvPr/>
        </p:nvSpPr>
        <p:spPr>
          <a:xfrm>
            <a:off x="370588" y="345984"/>
            <a:ext cx="2007730" cy="9435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ko-KR" altLang="en-US" sz="16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컴만</a:t>
            </a:r>
            <a:b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　</a:t>
            </a:r>
            <a:b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기술 스택</a:t>
            </a:r>
            <a:endParaRPr lang="en-US" altLang="ko-KR" sz="1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625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1" name="Picture 9" descr="C:\Users\Kim\Desktop\0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289"/>
            <a:ext cx="4762500" cy="687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온라인 교육에 대한 이미지 검색결과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94" t="4913" r="27565" b="10702"/>
          <a:stretch/>
        </p:blipFill>
        <p:spPr bwMode="auto">
          <a:xfrm>
            <a:off x="-186061" y="-27168"/>
            <a:ext cx="4170533" cy="687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악수에 대한 이미지 검색결과">
            <a:hlinkClick r:id="rId7"/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0" r="6450"/>
          <a:stretch/>
        </p:blipFill>
        <p:spPr bwMode="auto">
          <a:xfrm>
            <a:off x="3929182" y="0"/>
            <a:ext cx="41513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재취업에 대한 이미지 검색결과">
            <a:hlinkClick r:id="rId9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491" y="-14287"/>
            <a:ext cx="44178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1064B49-2820-4AD1-A47F-ECBA8DE34317}"/>
              </a:ext>
            </a:extLst>
          </p:cNvPr>
          <p:cNvSpPr/>
          <p:nvPr/>
        </p:nvSpPr>
        <p:spPr>
          <a:xfrm>
            <a:off x="-168695" y="-13584"/>
            <a:ext cx="12412226" cy="6885168"/>
          </a:xfrm>
          <a:prstGeom prst="rect">
            <a:avLst/>
          </a:prstGeom>
          <a:solidFill>
            <a:srgbClr val="050A13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777D9"/>
              </a:solidFill>
            </a:endParaRP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4F547C55-7648-4D97-97E2-F7365464FFA3}"/>
              </a:ext>
            </a:extLst>
          </p:cNvPr>
          <p:cNvSpPr txBox="1">
            <a:spLocks/>
          </p:cNvSpPr>
          <p:nvPr/>
        </p:nvSpPr>
        <p:spPr>
          <a:xfrm>
            <a:off x="370588" y="345985"/>
            <a:ext cx="2007730" cy="7721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ko-KR" sz="18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Roadmap</a:t>
            </a:r>
            <a:b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　</a:t>
            </a:r>
            <a:b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 step</a:t>
            </a:r>
            <a:endParaRPr lang="en-US" altLang="ko-KR" sz="1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24837" y="1988184"/>
            <a:ext cx="2102812" cy="2102810"/>
          </a:xfrm>
          <a:prstGeom prst="ellipse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51519" y="4697235"/>
            <a:ext cx="32953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rgbClr val="413023">
                      <a:alpha val="0"/>
                    </a:srgb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인터넷 교육을 중심으로 </a:t>
            </a:r>
            <a:endParaRPr lang="en-US" altLang="ko-KR" sz="1600" dirty="0">
              <a:ln>
                <a:solidFill>
                  <a:srgbClr val="413023">
                    <a:alpha val="0"/>
                  </a:srgb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rgbClr val="413023">
                      <a:alpha val="0"/>
                    </a:srgb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유</a:t>
            </a:r>
            <a:r>
              <a:rPr lang="en-US" altLang="ko-KR" sz="1600" dirty="0">
                <a:ln>
                  <a:solidFill>
                    <a:srgbClr val="413023">
                      <a:alpha val="0"/>
                    </a:srgb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600" dirty="0">
                <a:ln>
                  <a:solidFill>
                    <a:srgbClr val="413023">
                      <a:alpha val="0"/>
                    </a:srgb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무료 강의를 통한 수익 창출</a:t>
            </a:r>
            <a:endParaRPr lang="en-US" altLang="ko-KR" sz="1600" dirty="0">
              <a:ln>
                <a:solidFill>
                  <a:srgbClr val="413023">
                    <a:alpha val="0"/>
                  </a:srgb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352473" y="4697235"/>
            <a:ext cx="3722991" cy="799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rgbClr val="413023">
                      <a:alpha val="0"/>
                    </a:srgb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직접적인 명예 퇴직 후 </a:t>
            </a:r>
            <a:endParaRPr lang="en-US" altLang="ko-KR" sz="1600" dirty="0">
              <a:ln>
                <a:solidFill>
                  <a:srgbClr val="413023">
                    <a:alpha val="0"/>
                  </a:srgb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rgbClr val="413023">
                      <a:alpha val="0"/>
                    </a:srgb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재취업 연계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4331150" y="4697235"/>
            <a:ext cx="3295375" cy="799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rgbClr val="413023">
                      <a:alpha val="0"/>
                    </a:srgb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다른 교육 플랫폼 업체와 </a:t>
            </a:r>
            <a:endParaRPr lang="en-US" altLang="ko-KR" sz="1600" dirty="0">
              <a:ln>
                <a:solidFill>
                  <a:srgbClr val="413023">
                    <a:alpha val="0"/>
                  </a:srgb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rgbClr val="413023">
                      <a:alpha val="0"/>
                    </a:srgb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협약하여 </a:t>
            </a:r>
            <a:r>
              <a:rPr lang="ko-KR" altLang="en-US" sz="1600" dirty="0" err="1">
                <a:ln>
                  <a:solidFill>
                    <a:srgbClr val="413023">
                      <a:alpha val="0"/>
                    </a:srgb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컨텐츠</a:t>
            </a:r>
            <a:r>
              <a:rPr lang="ko-KR" altLang="en-US" sz="1600" dirty="0">
                <a:ln>
                  <a:solidFill>
                    <a:srgbClr val="413023">
                      <a:alpha val="0"/>
                    </a:srgb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강화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3929182" y="0"/>
            <a:ext cx="0" cy="6843713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8088422" y="0"/>
            <a:ext cx="0" cy="6843713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4957397" y="1988184"/>
            <a:ext cx="2102812" cy="2102810"/>
          </a:xfrm>
          <a:prstGeom prst="ellipse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9097216" y="1988184"/>
            <a:ext cx="2102812" cy="2102810"/>
          </a:xfrm>
          <a:prstGeom prst="ellipse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9" name="Picture 5" descr="C:\Users\Kim\Desktop\Untitled-2s-01.png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439" y="2204864"/>
            <a:ext cx="1812968" cy="181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Kim\Desktop\sdfdsf-01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8855" y="2369372"/>
            <a:ext cx="1548018" cy="154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Kim\Desktop\3434-01.png"/>
          <p:cNvPicPr>
            <a:picLocks noChangeAspect="1" noChangeArrowheads="1"/>
          </p:cNvPicPr>
          <p:nvPr/>
        </p:nvPicPr>
        <p:blipFill>
          <a:blip r:embed="rId1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852" y="2276872"/>
            <a:ext cx="1551192" cy="155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358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B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고속버스  모바일에 대한 이미지 검색결과">
            <a:extLst>
              <a:ext uri="{FF2B5EF4-FFF2-40B4-BE49-F238E27FC236}">
                <a16:creationId xmlns:a16="http://schemas.microsoft.com/office/drawing/2014/main" id="{BE99C93D-4DD2-4B17-A0A8-48BFB3478E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14"/>
          <a:stretch/>
        </p:blipFill>
        <p:spPr bwMode="auto">
          <a:xfrm>
            <a:off x="2594920" y="0"/>
            <a:ext cx="627723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부제목 2">
            <a:extLst>
              <a:ext uri="{FF2B5EF4-FFF2-40B4-BE49-F238E27FC236}">
                <a16:creationId xmlns:a16="http://schemas.microsoft.com/office/drawing/2014/main" id="{A63FEE06-E1E1-43C9-A198-B9543DADC243}"/>
              </a:ext>
            </a:extLst>
          </p:cNvPr>
          <p:cNvSpPr txBox="1">
            <a:spLocks/>
          </p:cNvSpPr>
          <p:nvPr/>
        </p:nvSpPr>
        <p:spPr>
          <a:xfrm>
            <a:off x="370588" y="345985"/>
            <a:ext cx="2007730" cy="7721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ko-KR" sz="18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Background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b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　</a:t>
            </a:r>
            <a:b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CASE </a:t>
            </a:r>
            <a:endParaRPr lang="en-US" altLang="ko-KR" sz="1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9543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380CB39-6639-4324-BBAA-4F67604031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4923" t="7055" b="7055"/>
          <a:stretch/>
        </p:blipFill>
        <p:spPr>
          <a:xfrm>
            <a:off x="0" y="0"/>
            <a:ext cx="12192000" cy="706352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227859" cy="7063522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spc="-12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Light" pitchFamily="34" charset="-127"/>
              <a:ea typeface="Noto Sans CJK KR Light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35627" y="2717815"/>
            <a:ext cx="6720747" cy="150804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4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조선일보명조" panose="02030304000000000000" pitchFamily="18" charset="-127"/>
              </a:rPr>
              <a:t>부모님의 행복한 인생 </a:t>
            </a:r>
            <a:r>
              <a:rPr lang="en-US" altLang="ko-KR" sz="2400" spc="4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조선일보명조" panose="02030304000000000000" pitchFamily="18" charset="-127"/>
              </a:rPr>
              <a:t>2</a:t>
            </a:r>
            <a:r>
              <a:rPr lang="ko-KR" altLang="en-US" sz="2400" spc="4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조선일보명조" panose="02030304000000000000" pitchFamily="18" charset="-127"/>
              </a:rPr>
              <a:t>막을 위하여</a:t>
            </a:r>
            <a:r>
              <a:rPr lang="en-US" altLang="ko-KR" sz="2400" spc="4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조선일보명조" panose="02030304000000000000" pitchFamily="18" charset="-127"/>
              </a:rPr>
              <a:t>,</a:t>
            </a:r>
            <a:br>
              <a:rPr lang="en-US" altLang="ko-KR" sz="2400" spc="4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조선일보명조" panose="02030304000000000000" pitchFamily="18" charset="-127"/>
              </a:rPr>
            </a:br>
            <a:r>
              <a:rPr lang="ko-KR" altLang="en-US" sz="3733" b="1" spc="400" dirty="0" err="1">
                <a:solidFill>
                  <a:srgbClr val="7092C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조선일보명조" panose="02030304000000000000" pitchFamily="18" charset="-127"/>
              </a:rPr>
              <a:t>컴만</a:t>
            </a:r>
            <a:r>
              <a:rPr lang="ko-KR" altLang="en-US" sz="3733" spc="400" dirty="0" err="1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조선일보명조" panose="02030304000000000000" pitchFamily="18" charset="-127"/>
              </a:rPr>
              <a:t>이</a:t>
            </a:r>
            <a:r>
              <a:rPr lang="ko-KR" altLang="en-US" sz="3733" spc="4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조선일보명조" panose="02030304000000000000" pitchFamily="18" charset="-127"/>
              </a:rPr>
              <a:t> 도와드리겠습니다</a:t>
            </a:r>
            <a:r>
              <a:rPr lang="en-US" altLang="ko-KR" sz="3733" spc="4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조선일보명조" panose="02030304000000000000" pitchFamily="18" charset="-127"/>
              </a:rPr>
              <a:t>.</a:t>
            </a:r>
            <a:endParaRPr lang="ko-KR" altLang="en-US" sz="3733" spc="400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6854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부제목 2">
            <a:extLst>
              <a:ext uri="{FF2B5EF4-FFF2-40B4-BE49-F238E27FC236}">
                <a16:creationId xmlns:a16="http://schemas.microsoft.com/office/drawing/2014/main" id="{5371CC4C-26CB-4013-B349-1345F5241243}"/>
              </a:ext>
            </a:extLst>
          </p:cNvPr>
          <p:cNvSpPr txBox="1">
            <a:spLocks/>
          </p:cNvSpPr>
          <p:nvPr/>
        </p:nvSpPr>
        <p:spPr>
          <a:xfrm>
            <a:off x="370588" y="345984"/>
            <a:ext cx="2007730" cy="9435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ko-KR" altLang="en-US" sz="16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컴만</a:t>
            </a:r>
            <a:b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　</a:t>
            </a:r>
            <a:b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Member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74B52CC-A15D-45EC-A45C-5335009D5CBD}"/>
              </a:ext>
            </a:extLst>
          </p:cNvPr>
          <p:cNvGrpSpPr/>
          <p:nvPr/>
        </p:nvGrpSpPr>
        <p:grpSpPr>
          <a:xfrm>
            <a:off x="918156" y="1066800"/>
            <a:ext cx="10290998" cy="5347220"/>
            <a:chOff x="458297" y="788263"/>
            <a:chExt cx="11363115" cy="590429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D9FE83C-FE8D-4430-A5E7-2FAF4C3B4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297" y="2443544"/>
              <a:ext cx="2166073" cy="2166073"/>
            </a:xfrm>
            <a:prstGeom prst="ellipse">
              <a:avLst/>
            </a:prstGeom>
          </p:spPr>
        </p:pic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5BB3E091-6EF4-4CB6-92ED-1093F2948FD6}"/>
                </a:ext>
              </a:extLst>
            </p:cNvPr>
            <p:cNvGrpSpPr/>
            <p:nvPr/>
          </p:nvGrpSpPr>
          <p:grpSpPr>
            <a:xfrm>
              <a:off x="3113870" y="788263"/>
              <a:ext cx="8665858" cy="1564917"/>
              <a:chOff x="3113870" y="992142"/>
              <a:chExt cx="8665858" cy="1564917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C5037316-154F-4D86-A543-6D74F6F385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8396" t="4074" r="6050" b="10371"/>
              <a:stretch/>
            </p:blipFill>
            <p:spPr>
              <a:xfrm>
                <a:off x="3113870" y="1000815"/>
                <a:ext cx="1547878" cy="1531728"/>
              </a:xfrm>
              <a:prstGeom prst="ellipse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04E7CFB5-4D68-463E-B642-327A359598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76284" y="1009180"/>
                <a:ext cx="1529061" cy="1529061"/>
              </a:xfrm>
              <a:prstGeom prst="ellipse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F78298F-08CD-4E0C-8030-764DF8D89B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30654" y="992142"/>
                <a:ext cx="1549074" cy="1549074"/>
              </a:xfrm>
              <a:prstGeom prst="ellipse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0B0733FB-BDF9-47F3-8254-C35666822D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15088" y="1009180"/>
                <a:ext cx="1505822" cy="1547879"/>
              </a:xfrm>
              <a:prstGeom prst="ellipse">
                <a:avLst/>
              </a:prstGeom>
            </p:spPr>
          </p:pic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A94D6CDF-F824-4C0C-8D3B-122B633E69DD}"/>
                </a:ext>
              </a:extLst>
            </p:cNvPr>
            <p:cNvGrpSpPr/>
            <p:nvPr/>
          </p:nvGrpSpPr>
          <p:grpSpPr>
            <a:xfrm>
              <a:off x="3113870" y="2712663"/>
              <a:ext cx="8665858" cy="1607848"/>
              <a:chOff x="3113870" y="2957608"/>
              <a:chExt cx="8665858" cy="1607848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50348746-8A0F-49D2-9CBE-3C87588657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18519" b="21110"/>
              <a:stretch/>
            </p:blipFill>
            <p:spPr>
              <a:xfrm>
                <a:off x="3113870" y="2997589"/>
                <a:ext cx="1547879" cy="1547879"/>
              </a:xfrm>
              <a:prstGeom prst="ellipse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28DF524-BB65-447F-8A79-3CE7F4928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15088" y="2977597"/>
                <a:ext cx="1587859" cy="1587859"/>
              </a:xfrm>
              <a:prstGeom prst="ellipse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DDCED408-3B86-4F84-8839-B340058EC6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16808" r="55694"/>
              <a:stretch/>
            </p:blipFill>
            <p:spPr>
              <a:xfrm>
                <a:off x="5565213" y="2997588"/>
                <a:ext cx="1547878" cy="1547879"/>
              </a:xfrm>
              <a:prstGeom prst="ellipse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6AC1B20-E629-4528-B894-189DB5DD30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1827" t="24659" r="4313" b="13262"/>
              <a:stretch/>
            </p:blipFill>
            <p:spPr>
              <a:xfrm>
                <a:off x="10245096" y="2957608"/>
                <a:ext cx="1534632" cy="1587859"/>
              </a:xfrm>
              <a:prstGeom prst="ellipse">
                <a:avLst/>
              </a:prstGeom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24A3FB1-997F-4513-A6DC-951C010F10DB}"/>
                </a:ext>
              </a:extLst>
            </p:cNvPr>
            <p:cNvGrpSpPr/>
            <p:nvPr/>
          </p:nvGrpSpPr>
          <p:grpSpPr>
            <a:xfrm>
              <a:off x="3113870" y="4718803"/>
              <a:ext cx="8707542" cy="1593557"/>
              <a:chOff x="3113870" y="4874324"/>
              <a:chExt cx="8707542" cy="1593557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ED344B0B-8127-4707-8F3D-BA7F6B1DBA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113870" y="4920002"/>
                <a:ext cx="1505821" cy="1547879"/>
              </a:xfrm>
              <a:prstGeom prst="ellipse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A895725B-D883-4D5E-A42A-717357C905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250418" y="4874324"/>
                <a:ext cx="1570994" cy="1581099"/>
              </a:xfrm>
              <a:prstGeom prst="ellipse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52E12B56-3A22-498F-9BA7-501013C623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534352" y="4910951"/>
                <a:ext cx="1570993" cy="1547879"/>
              </a:xfrm>
              <a:prstGeom prst="ellipse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39A3C38A-18D6-4BE6-9207-B08BFCA3F8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l="48349" t="13142" r="-1526" b="9909"/>
              <a:stretch/>
            </p:blipFill>
            <p:spPr>
              <a:xfrm>
                <a:off x="7956106" y="4881737"/>
                <a:ext cx="1505822" cy="1547879"/>
              </a:xfrm>
              <a:prstGeom prst="ellipse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BD74970-99E5-40C7-BD63-04BBAB543208}"/>
                </a:ext>
              </a:extLst>
            </p:cNvPr>
            <p:cNvSpPr txBox="1"/>
            <p:nvPr/>
          </p:nvSpPr>
          <p:spPr>
            <a:xfrm>
              <a:off x="757286" y="4683277"/>
              <a:ext cx="15058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김준회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A768DCC-289A-4E68-933D-59904E1BB805}"/>
                </a:ext>
              </a:extLst>
            </p:cNvPr>
            <p:cNvGrpSpPr/>
            <p:nvPr/>
          </p:nvGrpSpPr>
          <p:grpSpPr>
            <a:xfrm>
              <a:off x="3113867" y="2360324"/>
              <a:ext cx="8674956" cy="351196"/>
              <a:chOff x="3113869" y="2690420"/>
              <a:chExt cx="8674956" cy="351196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46EE80-BA35-45C0-BF69-DA1A201B3D67}"/>
                  </a:ext>
                </a:extLst>
              </p:cNvPr>
              <p:cNvSpPr txBox="1"/>
              <p:nvPr/>
            </p:nvSpPr>
            <p:spPr>
              <a:xfrm>
                <a:off x="3113869" y="2731899"/>
                <a:ext cx="150582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명  선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0D5462-AB94-4177-9E44-43938CB1D976}"/>
                  </a:ext>
                </a:extLst>
              </p:cNvPr>
              <p:cNvSpPr txBox="1"/>
              <p:nvPr/>
            </p:nvSpPr>
            <p:spPr>
              <a:xfrm>
                <a:off x="5607270" y="2733839"/>
                <a:ext cx="150582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김지희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E8E9A8C-BEFD-4588-B9DB-9DC0B37E0D54}"/>
                  </a:ext>
                </a:extLst>
              </p:cNvPr>
              <p:cNvSpPr txBox="1"/>
              <p:nvPr/>
            </p:nvSpPr>
            <p:spPr>
              <a:xfrm>
                <a:off x="7915089" y="2731899"/>
                <a:ext cx="150582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류동일</a:t>
                </a:r>
                <a:endPara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CCC632-2F12-40BB-A271-314B6ED53B21}"/>
                  </a:ext>
                </a:extLst>
              </p:cNvPr>
              <p:cNvSpPr txBox="1"/>
              <p:nvPr/>
            </p:nvSpPr>
            <p:spPr>
              <a:xfrm>
                <a:off x="10283004" y="2690420"/>
                <a:ext cx="150582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김예은</a:t>
                </a: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21A42ECC-3E4D-4FBB-ACCE-C7E62432D57F}"/>
                </a:ext>
              </a:extLst>
            </p:cNvPr>
            <p:cNvGrpSpPr/>
            <p:nvPr/>
          </p:nvGrpSpPr>
          <p:grpSpPr>
            <a:xfrm>
              <a:off x="3113868" y="4375500"/>
              <a:ext cx="8644233" cy="329417"/>
              <a:chOff x="3113868" y="4590585"/>
              <a:chExt cx="8644233" cy="329417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D5EECE-009D-41D6-B452-595D2218935D}"/>
                  </a:ext>
                </a:extLst>
              </p:cNvPr>
              <p:cNvSpPr txBox="1"/>
              <p:nvPr/>
            </p:nvSpPr>
            <p:spPr>
              <a:xfrm>
                <a:off x="10252280" y="4590585"/>
                <a:ext cx="150582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조규진</a:t>
                </a:r>
                <a:endPara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B618D8-FEC5-4831-93A0-63E4900666A7}"/>
                  </a:ext>
                </a:extLst>
              </p:cNvPr>
              <p:cNvSpPr txBox="1"/>
              <p:nvPr/>
            </p:nvSpPr>
            <p:spPr>
              <a:xfrm>
                <a:off x="7975165" y="4612225"/>
                <a:ext cx="150582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김지우</a:t>
                </a:r>
                <a:endPara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92FEFAC-5300-4EAC-927B-A4378AF21018}"/>
                  </a:ext>
                </a:extLst>
              </p:cNvPr>
              <p:cNvSpPr txBox="1"/>
              <p:nvPr/>
            </p:nvSpPr>
            <p:spPr>
              <a:xfrm>
                <a:off x="3113868" y="4590586"/>
                <a:ext cx="150582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최형윤</a:t>
                </a:r>
                <a:endPara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D63BB81-3639-4D91-96E4-C0BD66BD7B71}"/>
                  </a:ext>
                </a:extLst>
              </p:cNvPr>
              <p:cNvSpPr txBox="1"/>
              <p:nvPr/>
            </p:nvSpPr>
            <p:spPr>
              <a:xfrm>
                <a:off x="5630656" y="4604273"/>
                <a:ext cx="150582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황윤선</a:t>
                </a:r>
                <a:endPara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3E501E06-C4BA-4658-B92A-9127A2D01A3B}"/>
                </a:ext>
              </a:extLst>
            </p:cNvPr>
            <p:cNvGrpSpPr/>
            <p:nvPr/>
          </p:nvGrpSpPr>
          <p:grpSpPr>
            <a:xfrm>
              <a:off x="3113867" y="6369538"/>
              <a:ext cx="8707545" cy="323019"/>
              <a:chOff x="3113867" y="6514260"/>
              <a:chExt cx="8707545" cy="323019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74A6A16-F3B2-4589-81FD-026B6C0DB07E}"/>
                  </a:ext>
                </a:extLst>
              </p:cNvPr>
              <p:cNvSpPr txBox="1"/>
              <p:nvPr/>
            </p:nvSpPr>
            <p:spPr>
              <a:xfrm>
                <a:off x="3113867" y="6529502"/>
                <a:ext cx="150582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권서연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650D3C8-8130-46D2-AACE-305DAE6AD4EA}"/>
                  </a:ext>
                </a:extLst>
              </p:cNvPr>
              <p:cNvSpPr txBox="1"/>
              <p:nvPr/>
            </p:nvSpPr>
            <p:spPr>
              <a:xfrm>
                <a:off x="5563945" y="6529502"/>
                <a:ext cx="150582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탁형민</a:t>
                </a:r>
                <a:endPara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8E28BD-68CA-44C0-B783-0624135EB4F6}"/>
                  </a:ext>
                </a:extLst>
              </p:cNvPr>
              <p:cNvSpPr txBox="1"/>
              <p:nvPr/>
            </p:nvSpPr>
            <p:spPr>
              <a:xfrm>
                <a:off x="7975165" y="6514260"/>
                <a:ext cx="150582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신기용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4D2302C-361F-474C-A4C1-1BBAF1F57095}"/>
                  </a:ext>
                </a:extLst>
              </p:cNvPr>
              <p:cNvSpPr txBox="1"/>
              <p:nvPr/>
            </p:nvSpPr>
            <p:spPr>
              <a:xfrm>
                <a:off x="10315591" y="6514261"/>
                <a:ext cx="150582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강성찬</a:t>
                </a:r>
              </a:p>
            </p:txBody>
          </p:sp>
        </p:grp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1ABD60FF-015E-47FA-B5E6-8E46B03D1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7526" y="1801374"/>
              <a:ext cx="605340" cy="6053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2245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A23CC9B-F590-4337-B6D7-26F9149AB6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4923" t="7055" b="7055"/>
          <a:stretch/>
        </p:blipFill>
        <p:spPr>
          <a:xfrm>
            <a:off x="0" y="-205522"/>
            <a:ext cx="12192000" cy="706352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-205522"/>
            <a:ext cx="12192000" cy="7063522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spc="-12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Light" pitchFamily="34" charset="-127"/>
              <a:ea typeface="Noto Sans CJK KR Light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35627" y="2994813"/>
            <a:ext cx="6720747" cy="8712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ko-KR" altLang="en-US" sz="3733" spc="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조선일보명조" panose="02030304000000000000" pitchFamily="18" charset="-127"/>
              </a:rPr>
              <a:t>감사합니다</a:t>
            </a:r>
            <a:r>
              <a:rPr lang="en-US" altLang="ko-KR" sz="3733" spc="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조선일보명조" panose="02030304000000000000" pitchFamily="18" charset="-127"/>
              </a:rPr>
              <a:t>.</a:t>
            </a:r>
            <a:endParaRPr lang="ko-KR" altLang="en-US" sz="3733" spc="400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1158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71AB423-7DA3-4F1F-95D0-6B65658075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  <a14:imgEffect>
                      <a14:brightnessContrast bright="-19000"/>
                    </a14:imgEffect>
                  </a14:imgLayer>
                </a14:imgProps>
              </a:ext>
            </a:extLst>
          </a:blip>
          <a:srcRect t="10080" r="2206" b="740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696429D-E11B-4B82-B35E-01C52921E4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777D9"/>
              </a:solidFill>
            </a:endParaRP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5D8D0018-D9C3-4537-9515-B9403E0E5E7B}"/>
              </a:ext>
            </a:extLst>
          </p:cNvPr>
          <p:cNvSpPr txBox="1">
            <a:spLocks/>
          </p:cNvSpPr>
          <p:nvPr/>
        </p:nvSpPr>
        <p:spPr>
          <a:xfrm>
            <a:off x="370588" y="345985"/>
            <a:ext cx="2007730" cy="7721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ko-KR" sz="18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Background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b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　</a:t>
            </a:r>
            <a:b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CASE </a:t>
            </a:r>
            <a:endParaRPr lang="en-US" altLang="ko-KR" sz="1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8373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C41D35-BD69-4049-A237-9E78E2314763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777D9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9664BF-AB0D-466B-98B0-0CE96D5104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6" t="6570" r="33423"/>
          <a:stretch/>
        </p:blipFill>
        <p:spPr>
          <a:xfrm>
            <a:off x="733852" y="1594105"/>
            <a:ext cx="3290311" cy="692076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BAE56B6-667C-418C-98DA-CB3C904B41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6" t="6570" r="33423"/>
          <a:stretch/>
        </p:blipFill>
        <p:spPr>
          <a:xfrm>
            <a:off x="4451105" y="1594105"/>
            <a:ext cx="3290311" cy="692076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FB14293-5C17-42F2-B117-A7A22D1749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6" t="6570" r="33423"/>
          <a:stretch/>
        </p:blipFill>
        <p:spPr>
          <a:xfrm>
            <a:off x="8206289" y="1594105"/>
            <a:ext cx="3290311" cy="69207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B4FDA5E-27C0-479F-8C87-7F77B3632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007" y="2626494"/>
            <a:ext cx="2735768" cy="48559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4211367-013E-4D90-BA94-1BD9DB57F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1927" y="2626494"/>
            <a:ext cx="2749869" cy="485598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7A8FACE-F446-4B6B-9772-D1FAAC0D7584}"/>
              </a:ext>
            </a:extLst>
          </p:cNvPr>
          <p:cNvSpPr txBox="1"/>
          <p:nvPr/>
        </p:nvSpPr>
        <p:spPr>
          <a:xfrm>
            <a:off x="1744979" y="1411941"/>
            <a:ext cx="1243822" cy="333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라운드OTF Light" pitchFamily="34" charset="-127"/>
                <a:ea typeface="나눔스퀘어라운드OTF Light" pitchFamily="34" charset="-127"/>
              </a:rPr>
              <a:t>인터넷 뱅킹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37DCD0-E10A-4D8E-8333-3E578F524CAB}"/>
              </a:ext>
            </a:extLst>
          </p:cNvPr>
          <p:cNvSpPr txBox="1"/>
          <p:nvPr/>
        </p:nvSpPr>
        <p:spPr>
          <a:xfrm>
            <a:off x="5267769" y="1411941"/>
            <a:ext cx="1656980" cy="333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라운드OTF Light" pitchFamily="34" charset="-127"/>
                <a:ea typeface="나눔스퀘어라운드OTF Light" pitchFamily="34" charset="-127"/>
              </a:rPr>
              <a:t>모바일 할인카드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2EE832-3C3B-4A4C-8AC6-21AA2E212977}"/>
              </a:ext>
            </a:extLst>
          </p:cNvPr>
          <p:cNvSpPr txBox="1"/>
          <p:nvPr/>
        </p:nvSpPr>
        <p:spPr>
          <a:xfrm>
            <a:off x="9093398" y="1411941"/>
            <a:ext cx="1516092" cy="333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라운드OTF Light" pitchFamily="34" charset="-127"/>
                <a:ea typeface="나눔스퀘어라운드OTF Light" pitchFamily="34" charset="-127"/>
              </a:rPr>
              <a:t>영화 좌석 예매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B83398-13A4-43CB-9FF3-8DCE8F878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2903" y="2621488"/>
            <a:ext cx="2721529" cy="4847247"/>
          </a:xfrm>
          <a:prstGeom prst="rect">
            <a:avLst/>
          </a:prstGeom>
        </p:spPr>
      </p:pic>
      <p:sp>
        <p:nvSpPr>
          <p:cNvPr id="22" name="부제목 2">
            <a:extLst>
              <a:ext uri="{FF2B5EF4-FFF2-40B4-BE49-F238E27FC236}">
                <a16:creationId xmlns:a16="http://schemas.microsoft.com/office/drawing/2014/main" id="{76E1383C-590C-40AB-8344-1D56371C0BE4}"/>
              </a:ext>
            </a:extLst>
          </p:cNvPr>
          <p:cNvSpPr txBox="1">
            <a:spLocks/>
          </p:cNvSpPr>
          <p:nvPr/>
        </p:nvSpPr>
        <p:spPr>
          <a:xfrm>
            <a:off x="370588" y="345985"/>
            <a:ext cx="2007730" cy="7721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ko-KR" sz="18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Scenario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b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　</a:t>
            </a:r>
            <a:b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Another</a:t>
            </a:r>
            <a:endParaRPr lang="en-US" altLang="ko-KR" sz="1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5610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BD6A4C5-8ABC-47B5-9DF0-BEBCB8E206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3913" r="6057"/>
          <a:stretch/>
        </p:blipFill>
        <p:spPr>
          <a:xfrm>
            <a:off x="-70036" y="0"/>
            <a:ext cx="6174267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BC251C6-1856-4ED4-9E2B-9BBCE58E83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21081" r="22770"/>
          <a:stretch/>
        </p:blipFill>
        <p:spPr>
          <a:xfrm>
            <a:off x="6096000" y="0"/>
            <a:ext cx="6845637" cy="6858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1C93B45-0DCA-442C-8140-D9647F229461}"/>
              </a:ext>
            </a:extLst>
          </p:cNvPr>
          <p:cNvSpPr/>
          <p:nvPr/>
        </p:nvSpPr>
        <p:spPr>
          <a:xfrm>
            <a:off x="-70036" y="0"/>
            <a:ext cx="6166036" cy="6858000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777D9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D1C3F1D-EE48-4504-A072-8D7F39216726}"/>
              </a:ext>
            </a:extLst>
          </p:cNvPr>
          <p:cNvGrpSpPr/>
          <p:nvPr/>
        </p:nvGrpSpPr>
        <p:grpSpPr>
          <a:xfrm>
            <a:off x="-1011281" y="6311960"/>
            <a:ext cx="5406182" cy="400110"/>
            <a:chOff x="3375254" y="1574070"/>
            <a:chExt cx="5406182" cy="4001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579C4C-833A-47C6-B318-EDB95EE07C64}"/>
                </a:ext>
              </a:extLst>
            </p:cNvPr>
            <p:cNvSpPr txBox="1"/>
            <p:nvPr/>
          </p:nvSpPr>
          <p:spPr>
            <a:xfrm>
              <a:off x="3375254" y="1574070"/>
              <a:ext cx="54061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50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대 보석 </a:t>
              </a:r>
              <a:r>
                <a:rPr lang="ko-KR" altLang="en-US" sz="20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세공사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김○○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65EC03DF-B16D-4708-87E8-DADC7807B805}"/>
                </a:ext>
              </a:extLst>
            </p:cNvPr>
            <p:cNvCxnSpPr/>
            <p:nvPr/>
          </p:nvCxnSpPr>
          <p:spPr>
            <a:xfrm>
              <a:off x="4639735" y="1674949"/>
              <a:ext cx="0" cy="19835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2B83E424-FB87-45FB-BD51-18AD347B1D0B}"/>
                </a:ext>
              </a:extLst>
            </p:cNvPr>
            <p:cNvCxnSpPr/>
            <p:nvPr/>
          </p:nvCxnSpPr>
          <p:spPr>
            <a:xfrm>
              <a:off x="7496657" y="1674949"/>
              <a:ext cx="0" cy="19835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부제목 2">
            <a:extLst>
              <a:ext uri="{FF2B5EF4-FFF2-40B4-BE49-F238E27FC236}">
                <a16:creationId xmlns:a16="http://schemas.microsoft.com/office/drawing/2014/main" id="{B275A859-5985-4225-A50D-4B2F0E239C52}"/>
              </a:ext>
            </a:extLst>
          </p:cNvPr>
          <p:cNvSpPr txBox="1">
            <a:spLocks/>
          </p:cNvSpPr>
          <p:nvPr/>
        </p:nvSpPr>
        <p:spPr>
          <a:xfrm>
            <a:off x="370588" y="345985"/>
            <a:ext cx="2007730" cy="7721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ko-KR" sz="18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Scenario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b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　</a:t>
            </a:r>
            <a:b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CASE 1</a:t>
            </a:r>
            <a:endParaRPr lang="en-US" altLang="ko-KR" sz="1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B2347AC-01DD-4248-89BA-B8C1FDEFF6C9}"/>
              </a:ext>
            </a:extLst>
          </p:cNvPr>
          <p:cNvCxnSpPr/>
          <p:nvPr/>
        </p:nvCxnSpPr>
        <p:spPr>
          <a:xfrm>
            <a:off x="6096000" y="15240"/>
            <a:ext cx="0" cy="6858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04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8EAFF14-BB61-4374-97F0-01797FDA7D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962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07C1B65-B2A4-4ED0-8867-673D0C494308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E9D2C0-F537-4ECB-830D-0CA196C34EFE}"/>
              </a:ext>
            </a:extLst>
          </p:cNvPr>
          <p:cNvSpPr/>
          <p:nvPr/>
        </p:nvSpPr>
        <p:spPr>
          <a:xfrm>
            <a:off x="0" y="0"/>
            <a:ext cx="6069169" cy="6858000"/>
          </a:xfrm>
          <a:prstGeom prst="rect">
            <a:avLst/>
          </a:prstGeom>
          <a:solidFill>
            <a:schemeClr val="tx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777D9"/>
              </a:solidFill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0507553F-F509-4681-9EC3-06094B9ADD33}"/>
              </a:ext>
            </a:extLst>
          </p:cNvPr>
          <p:cNvSpPr txBox="1">
            <a:spLocks/>
          </p:cNvSpPr>
          <p:nvPr/>
        </p:nvSpPr>
        <p:spPr>
          <a:xfrm>
            <a:off x="370588" y="345985"/>
            <a:ext cx="2007730" cy="7721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ko-KR" sz="18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Scenario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b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　</a:t>
            </a:r>
            <a:b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CASE 2</a:t>
            </a:r>
            <a:endParaRPr lang="en-US" altLang="ko-KR" sz="1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51FCE26-EAF1-42C1-B9E9-7C8AC585214D}"/>
              </a:ext>
            </a:extLst>
          </p:cNvPr>
          <p:cNvGrpSpPr/>
          <p:nvPr/>
        </p:nvGrpSpPr>
        <p:grpSpPr>
          <a:xfrm>
            <a:off x="-944760" y="6311960"/>
            <a:ext cx="5406182" cy="400110"/>
            <a:chOff x="3375254" y="1574070"/>
            <a:chExt cx="5406182" cy="40011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FA3604-89A1-4112-94CA-6A916CD3EA4C}"/>
                </a:ext>
              </a:extLst>
            </p:cNvPr>
            <p:cNvSpPr txBox="1"/>
            <p:nvPr/>
          </p:nvSpPr>
          <p:spPr>
            <a:xfrm>
              <a:off x="3375254" y="1574070"/>
              <a:ext cx="54061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50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대 백화점 판매원 노○○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0736C81-3894-4D2D-84EC-FD23E99A78C2}"/>
                </a:ext>
              </a:extLst>
            </p:cNvPr>
            <p:cNvCxnSpPr/>
            <p:nvPr/>
          </p:nvCxnSpPr>
          <p:spPr>
            <a:xfrm>
              <a:off x="4576249" y="1660722"/>
              <a:ext cx="0" cy="19835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DD6349B0-D9AD-485D-9E5F-22A7B1D9F489}"/>
                </a:ext>
              </a:extLst>
            </p:cNvPr>
            <p:cNvCxnSpPr/>
            <p:nvPr/>
          </p:nvCxnSpPr>
          <p:spPr>
            <a:xfrm>
              <a:off x="7588634" y="1660722"/>
              <a:ext cx="0" cy="19835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6EC9F31A-28C6-493A-8B4F-5CE9F305D4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000"/>
                    </a14:imgEffect>
                  </a14:imgLayer>
                </a14:imgProps>
              </a:ext>
            </a:extLst>
          </a:blip>
          <a:srcRect l="11021" r="21307"/>
          <a:stretch/>
        </p:blipFill>
        <p:spPr>
          <a:xfrm>
            <a:off x="611124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518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D0683C8-58B8-4A86-A16F-6B511CAC2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361FAE3-5DCC-424F-AD10-C8F3D0C80DC1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777D9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1064B49-2820-4AD1-A47F-ECBA8DE34317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777D9"/>
              </a:solidFill>
            </a:endParaRP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4F547C55-7648-4D97-97E2-F7365464FFA3}"/>
              </a:ext>
            </a:extLst>
          </p:cNvPr>
          <p:cNvSpPr txBox="1">
            <a:spLocks/>
          </p:cNvSpPr>
          <p:nvPr/>
        </p:nvSpPr>
        <p:spPr>
          <a:xfrm>
            <a:off x="370588" y="345985"/>
            <a:ext cx="2007730" cy="7721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ko-KR" sz="18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Solution</a:t>
            </a:r>
            <a:b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　</a:t>
            </a:r>
            <a:b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솔루션</a:t>
            </a:r>
            <a:endParaRPr lang="en-US" altLang="ko-KR" sz="1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7776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D0683C8-58B8-4A86-A16F-6B511CAC2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1064B49-2820-4AD1-A47F-ECBA8DE34317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777D9"/>
              </a:solidFill>
            </a:endParaRP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4F547C55-7648-4D97-97E2-F7365464FFA3}"/>
              </a:ext>
            </a:extLst>
          </p:cNvPr>
          <p:cNvSpPr txBox="1">
            <a:spLocks/>
          </p:cNvSpPr>
          <p:nvPr/>
        </p:nvSpPr>
        <p:spPr>
          <a:xfrm>
            <a:off x="370588" y="345985"/>
            <a:ext cx="2007730" cy="7721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ko-KR" sz="18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Solution</a:t>
            </a:r>
            <a:b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　</a:t>
            </a:r>
            <a:b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솔루션</a:t>
            </a:r>
            <a:endParaRPr lang="en-US" altLang="ko-KR" sz="1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7965943-7B55-46E2-A5AE-87CFA4140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25520" y="2945192"/>
            <a:ext cx="967614" cy="9676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265C6E-E953-41B2-B08D-F956C36AAF6E}"/>
              </a:ext>
            </a:extLst>
          </p:cNvPr>
          <p:cNvSpPr txBox="1"/>
          <p:nvPr/>
        </p:nvSpPr>
        <p:spPr>
          <a:xfrm>
            <a:off x="2505462" y="4480560"/>
            <a:ext cx="2007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 공간적 제약</a:t>
            </a:r>
          </a:p>
        </p:txBody>
      </p:sp>
    </p:spTree>
    <p:extLst>
      <p:ext uri="{BB962C8B-B14F-4D97-AF65-F5344CB8AC3E}">
        <p14:creationId xmlns:p14="http://schemas.microsoft.com/office/powerpoint/2010/main" val="1585929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D0683C8-58B8-4A86-A16F-6B511CAC2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1064B49-2820-4AD1-A47F-ECBA8DE34317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777D9"/>
              </a:solidFill>
            </a:endParaRP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4F547C55-7648-4D97-97E2-F7365464FFA3}"/>
              </a:ext>
            </a:extLst>
          </p:cNvPr>
          <p:cNvSpPr txBox="1">
            <a:spLocks/>
          </p:cNvSpPr>
          <p:nvPr/>
        </p:nvSpPr>
        <p:spPr>
          <a:xfrm>
            <a:off x="370588" y="345985"/>
            <a:ext cx="2007730" cy="7721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ko-KR" sz="18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Solution</a:t>
            </a:r>
            <a:b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　</a:t>
            </a:r>
            <a:b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솔루션</a:t>
            </a:r>
            <a:endParaRPr lang="en-US" altLang="ko-KR" sz="1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7965943-7B55-46E2-A5AE-87CFA4140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25520" y="2945192"/>
            <a:ext cx="967614" cy="9676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265C6E-E953-41B2-B08D-F956C36AAF6E}"/>
              </a:ext>
            </a:extLst>
          </p:cNvPr>
          <p:cNvSpPr txBox="1"/>
          <p:nvPr/>
        </p:nvSpPr>
        <p:spPr>
          <a:xfrm>
            <a:off x="2505462" y="4480560"/>
            <a:ext cx="2007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 공간적 제약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628A23-850E-473D-9940-D1E19FD2DFC4}"/>
              </a:ext>
            </a:extLst>
          </p:cNvPr>
          <p:cNvSpPr txBox="1"/>
          <p:nvPr/>
        </p:nvSpPr>
        <p:spPr>
          <a:xfrm>
            <a:off x="6634481" y="4480560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눈높이에 맞지 않는 수업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30A2A46-EEA0-4565-81D1-52C76892D1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863" y="2733683"/>
            <a:ext cx="957077" cy="139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21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2341</TotalTime>
  <Words>181</Words>
  <Application>Microsoft Office PowerPoint</Application>
  <PresentationFormat>와이드스크린</PresentationFormat>
  <Paragraphs>87</Paragraphs>
  <Slides>22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9" baseType="lpstr">
      <vt:lpstr>Noto Sans CJK KR Light</vt:lpstr>
      <vt:lpstr>Yoon 윤고딕 530_TT</vt:lpstr>
      <vt:lpstr>Yoon 윤고딕 540_TT</vt:lpstr>
      <vt:lpstr>나눔스퀘어</vt:lpstr>
      <vt:lpstr>나눔스퀘어 Light</vt:lpstr>
      <vt:lpstr>나눔스퀘어라운드 Bold</vt:lpstr>
      <vt:lpstr>나눔스퀘어라운드 Regular</vt:lpstr>
      <vt:lpstr>나눔스퀘어라운드OTF Bold</vt:lpstr>
      <vt:lpstr>나눔스퀘어라운드OTF Light</vt:lpstr>
      <vt:lpstr>맑은 고딕</vt:lpstr>
      <vt:lpstr>-윤고딕320</vt:lpstr>
      <vt:lpstr>조선일보명조</vt:lpstr>
      <vt:lpstr>휴먼둥근헤드라인</vt:lpstr>
      <vt:lpstr>Arial</vt:lpstr>
      <vt:lpstr>Georgia</vt:lpstr>
      <vt:lpstr>HelveticaNeueLT Std Blk Cn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최형윤</dc:creator>
  <cp:lastModifiedBy>최형윤</cp:lastModifiedBy>
  <cp:revision>192</cp:revision>
  <dcterms:created xsi:type="dcterms:W3CDTF">2018-01-09T09:35:35Z</dcterms:created>
  <dcterms:modified xsi:type="dcterms:W3CDTF">2018-01-12T14:53:29Z</dcterms:modified>
</cp:coreProperties>
</file>